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2.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3"/>
  </p:notesMasterIdLst>
  <p:sldIdLst>
    <p:sldId id="256" r:id="rId2"/>
    <p:sldId id="259" r:id="rId3"/>
    <p:sldId id="257" r:id="rId4"/>
    <p:sldId id="258" r:id="rId5"/>
    <p:sldId id="290" r:id="rId6"/>
    <p:sldId id="260" r:id="rId7"/>
    <p:sldId id="282" r:id="rId8"/>
    <p:sldId id="283" r:id="rId9"/>
    <p:sldId id="289" r:id="rId10"/>
    <p:sldId id="285" r:id="rId11"/>
    <p:sldId id="286" r:id="rId12"/>
    <p:sldId id="287" r:id="rId13"/>
    <p:sldId id="288" r:id="rId14"/>
    <p:sldId id="264" r:id="rId15"/>
    <p:sldId id="271" r:id="rId16"/>
    <p:sldId id="273" r:id="rId17"/>
    <p:sldId id="274" r:id="rId18"/>
    <p:sldId id="272" r:id="rId19"/>
    <p:sldId id="262" r:id="rId20"/>
    <p:sldId id="277" r:id="rId21"/>
    <p:sldId id="278" r:id="rId22"/>
    <p:sldId id="279" r:id="rId23"/>
    <p:sldId id="280" r:id="rId24"/>
    <p:sldId id="281" r:id="rId25"/>
    <p:sldId id="275" r:id="rId26"/>
    <p:sldId id="263" r:id="rId27"/>
    <p:sldId id="265" r:id="rId28"/>
    <p:sldId id="267" r:id="rId29"/>
    <p:sldId id="268" r:id="rId30"/>
    <p:sldId id="266" r:id="rId31"/>
    <p:sldId id="270" r:id="rId32"/>
  </p:sldIdLst>
  <p:sldSz cx="12192000" cy="6858000"/>
  <p:notesSz cx="6858000" cy="9144000"/>
  <p:embeddedFontLst>
    <p:embeddedFont>
      <p:font typeface="Yu Gothic" panose="020B0400000000000000" pitchFamily="34" charset="-128"/>
      <p:regular r:id="rId34"/>
      <p:bold r:id="rId35"/>
    </p:embeddedFont>
    <p:embeddedFont>
      <p:font typeface="Enchanted Land" panose="02000500000000000000" pitchFamily="2" charset="0"/>
      <p:regular r:id="rId36"/>
    </p:embeddedFont>
    <p:embeddedFont>
      <p:font typeface="Pixellari" panose="02000603000000000000" pitchFamily="2" charset="0"/>
      <p:regular r:id="rId37"/>
    </p:embeddedFont>
    <p:embeddedFont>
      <p:font typeface="Rajjah Famillia Medium" panose="00000600000000000000" pitchFamily="2" charset="0"/>
      <p:regular r:id="rId38"/>
    </p:embeddedFont>
    <p:embeddedFont>
      <p:font typeface="Yu Gothic UI" panose="020B0500000000000000" pitchFamily="34" charset="-128"/>
      <p:regular r:id="rId39"/>
      <p:bold r:id="rId40"/>
    </p:embeddedFont>
    <p:embeddedFont>
      <p:font typeface="Yu Gothic UI Semibold" panose="020B0700000000000000" pitchFamily="34" charset="-128"/>
      <p:bold r:id="rId41"/>
    </p:embeddedFont>
  </p:embeddedFontLst>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E52A4"/>
    <a:srgbClr val="EAEAEA"/>
    <a:srgbClr val="422C5A"/>
    <a:srgbClr val="2F1838"/>
    <a:srgbClr val="DCDEE0"/>
    <a:srgbClr val="DBDDDF"/>
    <a:srgbClr val="717CB2"/>
    <a:srgbClr val="EFEFF0"/>
    <a:srgbClr val="F5AC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68225" autoAdjust="0"/>
  </p:normalViewPr>
  <p:slideViewPr>
    <p:cSldViewPr snapToGrid="0">
      <p:cViewPr varScale="1">
        <p:scale>
          <a:sx n="43" d="100"/>
          <a:sy n="43" d="100"/>
        </p:scale>
        <p:origin x="99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font" Target="fonts/font8.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10CF79-FE9A-4413-8503-0B2F5D900A7E}"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CAEA1DE2-E455-411C-8330-6C88F3CE7552}">
      <dgm:prSet/>
      <dgm:spPr>
        <a:solidFill>
          <a:srgbClr val="7E52A4">
            <a:alpha val="90000"/>
          </a:srgbClr>
        </a:solidFill>
        <a:ln w="3175">
          <a:solidFill>
            <a:srgbClr val="7E52A4"/>
          </a:solidFill>
        </a:ln>
      </dgm:spPr>
      <dgm:t>
        <a:bodyPr/>
        <a:lstStyle/>
        <a:p>
          <a:r>
            <a:rPr lang="en-US" noProof="0" dirty="0">
              <a:solidFill>
                <a:schemeClr val="bg1">
                  <a:lumMod val="85000"/>
                </a:schemeClr>
              </a:solidFill>
            </a:rPr>
            <a:t>Egy </a:t>
          </a:r>
          <a:r>
            <a:rPr lang="en-US" noProof="0" dirty="0" err="1">
              <a:solidFill>
                <a:schemeClr val="bg1">
                  <a:lumMod val="85000"/>
                </a:schemeClr>
              </a:solidFill>
            </a:rPr>
            <a:t>asztali</a:t>
          </a:r>
          <a:r>
            <a:rPr lang="en-US" noProof="0" dirty="0">
              <a:solidFill>
                <a:schemeClr val="bg1">
                  <a:lumMod val="85000"/>
                </a:schemeClr>
              </a:solidFill>
            </a:rPr>
            <a:t> </a:t>
          </a:r>
          <a:r>
            <a:rPr lang="en-US" noProof="0" dirty="0" err="1">
              <a:solidFill>
                <a:schemeClr val="bg1">
                  <a:lumMod val="85000"/>
                </a:schemeClr>
              </a:solidFill>
            </a:rPr>
            <a:t>alkalmazás</a:t>
          </a:r>
          <a:r>
            <a:rPr lang="en-US" noProof="0" dirty="0">
              <a:solidFill>
                <a:schemeClr val="bg1">
                  <a:lumMod val="85000"/>
                </a:schemeClr>
              </a:solidFill>
            </a:rPr>
            <a:t> </a:t>
          </a:r>
          <a:r>
            <a:rPr lang="en-US" noProof="0" dirty="0" err="1">
              <a:solidFill>
                <a:schemeClr val="bg1">
                  <a:lumMod val="85000"/>
                </a:schemeClr>
              </a:solidFill>
            </a:rPr>
            <a:t>készítése</a:t>
          </a:r>
          <a:endParaRPr lang="en-US" noProof="0" dirty="0">
            <a:solidFill>
              <a:schemeClr val="bg1">
                <a:lumMod val="85000"/>
              </a:schemeClr>
            </a:solidFill>
          </a:endParaRPr>
        </a:p>
      </dgm:t>
    </dgm:pt>
    <dgm:pt modelId="{0F386434-FD99-459C-BAC2-11D2F84552C8}" type="parTrans" cxnId="{0571E5C1-6544-4F2B-B980-A9AE26131BA0}">
      <dgm:prSet/>
      <dgm:spPr/>
      <dgm:t>
        <a:bodyPr/>
        <a:lstStyle/>
        <a:p>
          <a:endParaRPr lang="en-US"/>
        </a:p>
      </dgm:t>
    </dgm:pt>
    <dgm:pt modelId="{9B51FF5A-8C46-41FA-925D-AB59DB149C68}" type="sibTrans" cxnId="{0571E5C1-6544-4F2B-B980-A9AE26131BA0}">
      <dgm:prSet/>
      <dgm:spPr/>
      <dgm:t>
        <a:bodyPr/>
        <a:lstStyle/>
        <a:p>
          <a:endParaRPr lang="en-US"/>
        </a:p>
      </dgm:t>
    </dgm:pt>
    <dgm:pt modelId="{CFD5C9E6-0131-4857-8009-43DFEFBB4C8C}">
      <dgm:prSet/>
      <dgm:spPr>
        <a:solidFill>
          <a:srgbClr val="7E52A4">
            <a:alpha val="90000"/>
          </a:srgbClr>
        </a:solidFill>
        <a:ln>
          <a:solidFill>
            <a:srgbClr val="7E52A4"/>
          </a:solidFill>
        </a:ln>
      </dgm:spPr>
      <dgm:t>
        <a:bodyPr/>
        <a:lstStyle/>
        <a:p>
          <a:r>
            <a:rPr lang="en-US" noProof="0" dirty="0">
              <a:solidFill>
                <a:schemeClr val="bg1">
                  <a:lumMod val="85000"/>
                </a:schemeClr>
              </a:solidFill>
            </a:rPr>
            <a:t>Egy </a:t>
          </a:r>
          <a:r>
            <a:rPr lang="en-US" noProof="0" dirty="0" err="1">
              <a:solidFill>
                <a:schemeClr val="bg1">
                  <a:lumMod val="85000"/>
                </a:schemeClr>
              </a:solidFill>
            </a:rPr>
            <a:t>többtáblás</a:t>
          </a:r>
          <a:r>
            <a:rPr lang="en-US" noProof="0" dirty="0">
              <a:solidFill>
                <a:schemeClr val="bg1">
                  <a:lumMod val="85000"/>
                </a:schemeClr>
              </a:solidFill>
            </a:rPr>
            <a:t> </a:t>
          </a:r>
          <a:r>
            <a:rPr lang="en-US" noProof="0" dirty="0" err="1">
              <a:solidFill>
                <a:schemeClr val="bg1">
                  <a:lumMod val="85000"/>
                </a:schemeClr>
              </a:solidFill>
            </a:rPr>
            <a:t>adatbázis</a:t>
          </a:r>
          <a:r>
            <a:rPr lang="en-US" noProof="0" dirty="0">
              <a:solidFill>
                <a:schemeClr val="bg1">
                  <a:lumMod val="85000"/>
                </a:schemeClr>
              </a:solidFill>
            </a:rPr>
            <a:t> </a:t>
          </a:r>
          <a:r>
            <a:rPr lang="en-US" noProof="0" dirty="0" err="1">
              <a:solidFill>
                <a:schemeClr val="bg1">
                  <a:lumMod val="85000"/>
                </a:schemeClr>
              </a:solidFill>
            </a:rPr>
            <a:t>és</a:t>
          </a:r>
          <a:r>
            <a:rPr lang="en-US" noProof="0" dirty="0">
              <a:solidFill>
                <a:schemeClr val="bg1">
                  <a:lumMod val="85000"/>
                </a:schemeClr>
              </a:solidFill>
            </a:rPr>
            <a:t> </a:t>
          </a:r>
          <a:r>
            <a:rPr lang="en-US" noProof="0" dirty="0" err="1">
              <a:solidFill>
                <a:schemeClr val="bg1">
                  <a:lumMod val="85000"/>
                </a:schemeClr>
              </a:solidFill>
            </a:rPr>
            <a:t>vele</a:t>
          </a:r>
          <a:r>
            <a:rPr lang="en-US" noProof="0" dirty="0">
              <a:solidFill>
                <a:schemeClr val="bg1">
                  <a:lumMod val="85000"/>
                </a:schemeClr>
              </a:solidFill>
            </a:rPr>
            <a:t> </a:t>
          </a:r>
          <a:r>
            <a:rPr lang="en-US" noProof="0" dirty="0" err="1">
              <a:solidFill>
                <a:schemeClr val="bg1">
                  <a:lumMod val="85000"/>
                </a:schemeClr>
              </a:solidFill>
            </a:rPr>
            <a:t>való</a:t>
          </a:r>
          <a:r>
            <a:rPr lang="en-US" noProof="0" dirty="0">
              <a:solidFill>
                <a:schemeClr val="bg1">
                  <a:lumMod val="85000"/>
                </a:schemeClr>
              </a:solidFill>
            </a:rPr>
            <a:t> </a:t>
          </a:r>
          <a:r>
            <a:rPr lang="en-US" noProof="0" dirty="0" err="1">
              <a:solidFill>
                <a:schemeClr val="bg1">
                  <a:lumMod val="85000"/>
                </a:schemeClr>
              </a:solidFill>
            </a:rPr>
            <a:t>kommunikáció</a:t>
          </a:r>
          <a:endParaRPr lang="en-US" noProof="0" dirty="0">
            <a:solidFill>
              <a:schemeClr val="bg1">
                <a:lumMod val="85000"/>
              </a:schemeClr>
            </a:solidFill>
          </a:endParaRPr>
        </a:p>
      </dgm:t>
    </dgm:pt>
    <dgm:pt modelId="{10B34E47-9A65-4E85-8A29-E6A7D7B477FE}" type="parTrans" cxnId="{6570B9A9-A02C-4059-91D9-381EE4F71C36}">
      <dgm:prSet/>
      <dgm:spPr/>
      <dgm:t>
        <a:bodyPr/>
        <a:lstStyle/>
        <a:p>
          <a:endParaRPr lang="en-US"/>
        </a:p>
      </dgm:t>
    </dgm:pt>
    <dgm:pt modelId="{967E432E-43B7-4C0B-BB4D-1FB19FBD8BD4}" type="sibTrans" cxnId="{6570B9A9-A02C-4059-91D9-381EE4F71C36}">
      <dgm:prSet/>
      <dgm:spPr/>
      <dgm:t>
        <a:bodyPr/>
        <a:lstStyle/>
        <a:p>
          <a:endParaRPr lang="en-US"/>
        </a:p>
      </dgm:t>
    </dgm:pt>
    <dgm:pt modelId="{50AC9142-4ADA-4372-AD34-7398531E7FFC}">
      <dgm:prSet custT="1"/>
      <dgm:spPr>
        <a:solidFill>
          <a:srgbClr val="7E52A4">
            <a:alpha val="90000"/>
          </a:srgbClr>
        </a:solidFill>
        <a:ln w="12700" cap="flat" cmpd="sng" algn="ctr">
          <a:solidFill>
            <a:srgbClr val="7E52A4"/>
          </a:solidFill>
          <a:prstDash val="solid"/>
          <a:miter lim="800000"/>
        </a:ln>
        <a:effectLst/>
      </dgm:spPr>
      <dgm:t>
        <a:bodyPr spcFirstLastPara="0" vert="horz" wrap="square" lIns="102870" tIns="102870" rIns="102870" bIns="102870" numCol="1" spcCol="1270" anchor="ctr" anchorCtr="0"/>
        <a:lstStyle/>
        <a:p>
          <a:pPr marL="0" lvl="0" indent="0" algn="ctr" defTabSz="1200150">
            <a:lnSpc>
              <a:spcPct val="90000"/>
            </a:lnSpc>
            <a:spcBef>
              <a:spcPct val="0"/>
            </a:spcBef>
            <a:spcAft>
              <a:spcPct val="35000"/>
            </a:spcAft>
            <a:buNone/>
          </a:pPr>
          <a:r>
            <a:rPr lang="en-US" sz="2700" kern="1200" noProof="0" dirty="0">
              <a:solidFill>
                <a:schemeClr val="bg1">
                  <a:lumMod val="85000"/>
                </a:schemeClr>
              </a:solidFill>
              <a:latin typeface="Calibri" panose="020F0502020204030204"/>
              <a:ea typeface="+mn-ea"/>
              <a:cs typeface="+mn-cs"/>
            </a:rPr>
            <a:t>Egy </a:t>
          </a:r>
          <a:r>
            <a:rPr lang="en-US" sz="2700" kern="1200" noProof="0" dirty="0" err="1">
              <a:solidFill>
                <a:schemeClr val="bg1">
                  <a:lumMod val="85000"/>
                </a:schemeClr>
              </a:solidFill>
              <a:latin typeface="Calibri" panose="020F0502020204030204"/>
              <a:ea typeface="+mn-ea"/>
              <a:cs typeface="+mn-cs"/>
            </a:rPr>
            <a:t>reszponzív</a:t>
          </a:r>
          <a:r>
            <a:rPr lang="en-US" sz="2700" kern="1200" noProof="0" dirty="0">
              <a:solidFill>
                <a:schemeClr val="bg1">
                  <a:lumMod val="85000"/>
                </a:schemeClr>
              </a:solidFill>
              <a:latin typeface="Calibri" panose="020F0502020204030204"/>
              <a:ea typeface="+mn-ea"/>
              <a:cs typeface="+mn-cs"/>
            </a:rPr>
            <a:t> </a:t>
          </a:r>
          <a:r>
            <a:rPr lang="en-US" sz="2700" kern="1200" noProof="0" dirty="0" err="1">
              <a:solidFill>
                <a:schemeClr val="bg1">
                  <a:lumMod val="85000"/>
                </a:schemeClr>
              </a:solidFill>
              <a:latin typeface="Calibri" panose="020F0502020204030204"/>
              <a:ea typeface="+mn-ea"/>
              <a:cs typeface="+mn-cs"/>
            </a:rPr>
            <a:t>weboldal</a:t>
          </a:r>
          <a:endParaRPr lang="en-US" sz="2700" kern="1200" noProof="0" dirty="0">
            <a:solidFill>
              <a:schemeClr val="bg1">
                <a:lumMod val="85000"/>
              </a:schemeClr>
            </a:solidFill>
            <a:latin typeface="Calibri" panose="020F0502020204030204"/>
            <a:ea typeface="+mn-ea"/>
            <a:cs typeface="+mn-cs"/>
          </a:endParaRPr>
        </a:p>
      </dgm:t>
    </dgm:pt>
    <dgm:pt modelId="{78977F89-B1EE-4D3E-8BA3-CE88EFFEE9F2}" type="parTrans" cxnId="{2CC090EF-1561-4B44-8F76-C8739A798378}">
      <dgm:prSet/>
      <dgm:spPr/>
      <dgm:t>
        <a:bodyPr/>
        <a:lstStyle/>
        <a:p>
          <a:endParaRPr lang="en-US"/>
        </a:p>
      </dgm:t>
    </dgm:pt>
    <dgm:pt modelId="{8DBE37FB-E32B-4A06-830E-E8995215A4A3}" type="sibTrans" cxnId="{2CC090EF-1561-4B44-8F76-C8739A798378}">
      <dgm:prSet/>
      <dgm:spPr/>
      <dgm:t>
        <a:bodyPr/>
        <a:lstStyle/>
        <a:p>
          <a:endParaRPr lang="en-US"/>
        </a:p>
      </dgm:t>
    </dgm:pt>
    <dgm:pt modelId="{0DBD9020-A8CE-486D-9DDC-B81DA44BC451}" type="pres">
      <dgm:prSet presAssocID="{B410CF79-FE9A-4413-8503-0B2F5D900A7E}" presName="hierChild1" presStyleCnt="0">
        <dgm:presLayoutVars>
          <dgm:chPref val="1"/>
          <dgm:dir/>
          <dgm:animOne val="branch"/>
          <dgm:animLvl val="lvl"/>
          <dgm:resizeHandles/>
        </dgm:presLayoutVars>
      </dgm:prSet>
      <dgm:spPr/>
    </dgm:pt>
    <dgm:pt modelId="{78A73886-9EDE-4E0B-A582-0F694C042B6E}" type="pres">
      <dgm:prSet presAssocID="{CAEA1DE2-E455-411C-8330-6C88F3CE7552}" presName="hierRoot1" presStyleCnt="0"/>
      <dgm:spPr/>
    </dgm:pt>
    <dgm:pt modelId="{3045FAC7-078B-499D-822C-F278B562ED94}" type="pres">
      <dgm:prSet presAssocID="{CAEA1DE2-E455-411C-8330-6C88F3CE7552}" presName="composite" presStyleCnt="0"/>
      <dgm:spPr/>
    </dgm:pt>
    <dgm:pt modelId="{561F1414-64BB-444A-949F-9EF55AD604BD}" type="pres">
      <dgm:prSet presAssocID="{CAEA1DE2-E455-411C-8330-6C88F3CE7552}" presName="background" presStyleLbl="node0" presStyleIdx="0" presStyleCnt="3"/>
      <dgm:spPr>
        <a:xfrm>
          <a:off x="0" y="1080567"/>
          <a:ext cx="2957512" cy="1878020"/>
        </a:xfrm>
        <a:prstGeom prst="roundRect">
          <a:avLst>
            <a:gd name="adj" fmla="val 10000"/>
          </a:avLst>
        </a:prstGeom>
        <a:solidFill>
          <a:srgbClr val="7E52A4">
            <a:alpha val="90000"/>
          </a:srgbClr>
        </a:solidFill>
        <a:ln w="12700" cap="flat" cmpd="sng" algn="ctr">
          <a:solidFill>
            <a:srgbClr val="7E52A4"/>
          </a:solidFill>
          <a:prstDash val="solid"/>
          <a:miter lim="800000"/>
        </a:ln>
        <a:effectLst/>
      </dgm:spPr>
    </dgm:pt>
    <dgm:pt modelId="{95F112AC-DFDC-47ED-9C59-ABA2F14FC0DB}" type="pres">
      <dgm:prSet presAssocID="{CAEA1DE2-E455-411C-8330-6C88F3CE7552}" presName="text" presStyleLbl="fgAcc0" presStyleIdx="0" presStyleCnt="3">
        <dgm:presLayoutVars>
          <dgm:chPref val="3"/>
        </dgm:presLayoutVars>
      </dgm:prSet>
      <dgm:spPr/>
    </dgm:pt>
    <dgm:pt modelId="{703B007A-B765-4E84-A861-ED950605365E}" type="pres">
      <dgm:prSet presAssocID="{CAEA1DE2-E455-411C-8330-6C88F3CE7552}" presName="hierChild2" presStyleCnt="0"/>
      <dgm:spPr/>
    </dgm:pt>
    <dgm:pt modelId="{701D731A-CBF5-4C87-8CB2-BED3D586FA03}" type="pres">
      <dgm:prSet presAssocID="{CFD5C9E6-0131-4857-8009-43DFEFBB4C8C}" presName="hierRoot1" presStyleCnt="0"/>
      <dgm:spPr/>
    </dgm:pt>
    <dgm:pt modelId="{292198E6-8A05-4C88-AEC7-EC8B5A0C6841}" type="pres">
      <dgm:prSet presAssocID="{CFD5C9E6-0131-4857-8009-43DFEFBB4C8C}" presName="composite" presStyleCnt="0"/>
      <dgm:spPr/>
    </dgm:pt>
    <dgm:pt modelId="{5E9F35EB-59AC-4EA4-B47B-DA16D0085AD1}" type="pres">
      <dgm:prSet presAssocID="{CFD5C9E6-0131-4857-8009-43DFEFBB4C8C}" presName="background" presStyleLbl="node0" presStyleIdx="1" presStyleCnt="3"/>
      <dgm:spPr>
        <a:xfrm>
          <a:off x="3614737" y="1080567"/>
          <a:ext cx="2957512" cy="1878020"/>
        </a:xfrm>
        <a:prstGeom prst="roundRect">
          <a:avLst>
            <a:gd name="adj" fmla="val 10000"/>
          </a:avLst>
        </a:prstGeom>
        <a:solidFill>
          <a:srgbClr val="7E52A4">
            <a:alpha val="90000"/>
          </a:srgbClr>
        </a:solidFill>
        <a:ln w="12700" cap="flat" cmpd="sng" algn="ctr">
          <a:solidFill>
            <a:srgbClr val="7E52A4"/>
          </a:solidFill>
          <a:prstDash val="solid"/>
          <a:miter lim="800000"/>
        </a:ln>
        <a:effectLst/>
      </dgm:spPr>
    </dgm:pt>
    <dgm:pt modelId="{51F32613-18CB-413A-A268-619458D1D458}" type="pres">
      <dgm:prSet presAssocID="{CFD5C9E6-0131-4857-8009-43DFEFBB4C8C}" presName="text" presStyleLbl="fgAcc0" presStyleIdx="1" presStyleCnt="3" custScaleX="109307">
        <dgm:presLayoutVars>
          <dgm:chPref val="3"/>
        </dgm:presLayoutVars>
      </dgm:prSet>
      <dgm:spPr/>
    </dgm:pt>
    <dgm:pt modelId="{96C1E259-9953-43A0-A667-4A772D96BCA7}" type="pres">
      <dgm:prSet presAssocID="{CFD5C9E6-0131-4857-8009-43DFEFBB4C8C}" presName="hierChild2" presStyleCnt="0"/>
      <dgm:spPr/>
    </dgm:pt>
    <dgm:pt modelId="{9F1D4467-0A46-4E38-8024-F1542D168C78}" type="pres">
      <dgm:prSet presAssocID="{50AC9142-4ADA-4372-AD34-7398531E7FFC}" presName="hierRoot1" presStyleCnt="0"/>
      <dgm:spPr/>
    </dgm:pt>
    <dgm:pt modelId="{251DB600-1654-43F9-A37E-E53DC8BD0CAB}" type="pres">
      <dgm:prSet presAssocID="{50AC9142-4ADA-4372-AD34-7398531E7FFC}" presName="composite" presStyleCnt="0"/>
      <dgm:spPr/>
    </dgm:pt>
    <dgm:pt modelId="{F2A8A4DD-F1F3-47B8-8BCE-FE115AA10B2D}" type="pres">
      <dgm:prSet presAssocID="{50AC9142-4ADA-4372-AD34-7398531E7FFC}" presName="background" presStyleLbl="node0" presStyleIdx="2" presStyleCnt="3"/>
      <dgm:spPr>
        <a:xfrm>
          <a:off x="7229475" y="1080567"/>
          <a:ext cx="2957512" cy="1878020"/>
        </a:xfrm>
        <a:prstGeom prst="roundRect">
          <a:avLst>
            <a:gd name="adj" fmla="val 10000"/>
          </a:avLst>
        </a:prstGeom>
        <a:solidFill>
          <a:srgbClr val="7E52A4">
            <a:alpha val="90000"/>
          </a:srgbClr>
        </a:solidFill>
        <a:ln w="12700" cap="flat" cmpd="sng" algn="ctr">
          <a:solidFill>
            <a:srgbClr val="7E52A4"/>
          </a:solidFill>
          <a:prstDash val="solid"/>
          <a:miter lim="800000"/>
        </a:ln>
        <a:effectLst/>
      </dgm:spPr>
    </dgm:pt>
    <dgm:pt modelId="{0FE2E3B7-907D-4956-ABC7-1E025AD4C312}" type="pres">
      <dgm:prSet presAssocID="{50AC9142-4ADA-4372-AD34-7398531E7FFC}" presName="text" presStyleLbl="fgAcc0" presStyleIdx="2" presStyleCnt="3">
        <dgm:presLayoutVars>
          <dgm:chPref val="3"/>
        </dgm:presLayoutVars>
      </dgm:prSet>
      <dgm:spPr>
        <a:xfrm>
          <a:off x="7558087" y="1392749"/>
          <a:ext cx="2957512" cy="1878020"/>
        </a:xfrm>
        <a:prstGeom prst="roundRect">
          <a:avLst>
            <a:gd name="adj" fmla="val 10000"/>
          </a:avLst>
        </a:prstGeom>
      </dgm:spPr>
    </dgm:pt>
    <dgm:pt modelId="{FD087D14-74D8-4789-9AB5-F63894CF9380}" type="pres">
      <dgm:prSet presAssocID="{50AC9142-4ADA-4372-AD34-7398531E7FFC}" presName="hierChild2" presStyleCnt="0"/>
      <dgm:spPr/>
    </dgm:pt>
  </dgm:ptLst>
  <dgm:cxnLst>
    <dgm:cxn modelId="{7D033F1A-2413-48E7-98F0-111CA17C5A12}" type="presOf" srcId="{CAEA1DE2-E455-411C-8330-6C88F3CE7552}" destId="{95F112AC-DFDC-47ED-9C59-ABA2F14FC0DB}" srcOrd="0" destOrd="0" presId="urn:microsoft.com/office/officeart/2005/8/layout/hierarchy1"/>
    <dgm:cxn modelId="{58AA9563-6542-4E22-A488-BAED4C40114B}" type="presOf" srcId="{B410CF79-FE9A-4413-8503-0B2F5D900A7E}" destId="{0DBD9020-A8CE-486D-9DDC-B81DA44BC451}" srcOrd="0" destOrd="0" presId="urn:microsoft.com/office/officeart/2005/8/layout/hierarchy1"/>
    <dgm:cxn modelId="{6570B9A9-A02C-4059-91D9-381EE4F71C36}" srcId="{B410CF79-FE9A-4413-8503-0B2F5D900A7E}" destId="{CFD5C9E6-0131-4857-8009-43DFEFBB4C8C}" srcOrd="1" destOrd="0" parTransId="{10B34E47-9A65-4E85-8A29-E6A7D7B477FE}" sibTransId="{967E432E-43B7-4C0B-BB4D-1FB19FBD8BD4}"/>
    <dgm:cxn modelId="{0571E5C1-6544-4F2B-B980-A9AE26131BA0}" srcId="{B410CF79-FE9A-4413-8503-0B2F5D900A7E}" destId="{CAEA1DE2-E455-411C-8330-6C88F3CE7552}" srcOrd="0" destOrd="0" parTransId="{0F386434-FD99-459C-BAC2-11D2F84552C8}" sibTransId="{9B51FF5A-8C46-41FA-925D-AB59DB149C68}"/>
    <dgm:cxn modelId="{2CC090EF-1561-4B44-8F76-C8739A798378}" srcId="{B410CF79-FE9A-4413-8503-0B2F5D900A7E}" destId="{50AC9142-4ADA-4372-AD34-7398531E7FFC}" srcOrd="2" destOrd="0" parTransId="{78977F89-B1EE-4D3E-8BA3-CE88EFFEE9F2}" sibTransId="{8DBE37FB-E32B-4A06-830E-E8995215A4A3}"/>
    <dgm:cxn modelId="{9B64C2FC-6D37-4F7B-8C6F-5609BF139F63}" type="presOf" srcId="{CFD5C9E6-0131-4857-8009-43DFEFBB4C8C}" destId="{51F32613-18CB-413A-A268-619458D1D458}" srcOrd="0" destOrd="0" presId="urn:microsoft.com/office/officeart/2005/8/layout/hierarchy1"/>
    <dgm:cxn modelId="{5E06DBFE-FD86-4129-ACF5-E1816E13F647}" type="presOf" srcId="{50AC9142-4ADA-4372-AD34-7398531E7FFC}" destId="{0FE2E3B7-907D-4956-ABC7-1E025AD4C312}" srcOrd="0" destOrd="0" presId="urn:microsoft.com/office/officeart/2005/8/layout/hierarchy1"/>
    <dgm:cxn modelId="{EC65A455-13AE-4886-806C-0034EDA43B67}" type="presParOf" srcId="{0DBD9020-A8CE-486D-9DDC-B81DA44BC451}" destId="{78A73886-9EDE-4E0B-A582-0F694C042B6E}" srcOrd="0" destOrd="0" presId="urn:microsoft.com/office/officeart/2005/8/layout/hierarchy1"/>
    <dgm:cxn modelId="{6F7BF84B-AF5D-45CF-AE52-E72543D6E758}" type="presParOf" srcId="{78A73886-9EDE-4E0B-A582-0F694C042B6E}" destId="{3045FAC7-078B-499D-822C-F278B562ED94}" srcOrd="0" destOrd="0" presId="urn:microsoft.com/office/officeart/2005/8/layout/hierarchy1"/>
    <dgm:cxn modelId="{4520B3A5-4E99-4880-B793-5FB0BF6883A7}" type="presParOf" srcId="{3045FAC7-078B-499D-822C-F278B562ED94}" destId="{561F1414-64BB-444A-949F-9EF55AD604BD}" srcOrd="0" destOrd="0" presId="urn:microsoft.com/office/officeart/2005/8/layout/hierarchy1"/>
    <dgm:cxn modelId="{472D92EA-C7A3-420A-B37C-DBAD23AAD0EF}" type="presParOf" srcId="{3045FAC7-078B-499D-822C-F278B562ED94}" destId="{95F112AC-DFDC-47ED-9C59-ABA2F14FC0DB}" srcOrd="1" destOrd="0" presId="urn:microsoft.com/office/officeart/2005/8/layout/hierarchy1"/>
    <dgm:cxn modelId="{B00BBF04-293C-4A68-AFA6-10ABDE5382BC}" type="presParOf" srcId="{78A73886-9EDE-4E0B-A582-0F694C042B6E}" destId="{703B007A-B765-4E84-A861-ED950605365E}" srcOrd="1" destOrd="0" presId="urn:microsoft.com/office/officeart/2005/8/layout/hierarchy1"/>
    <dgm:cxn modelId="{75BA506A-29AD-4541-8151-5ECF61A4517D}" type="presParOf" srcId="{0DBD9020-A8CE-486D-9DDC-B81DA44BC451}" destId="{701D731A-CBF5-4C87-8CB2-BED3D586FA03}" srcOrd="1" destOrd="0" presId="urn:microsoft.com/office/officeart/2005/8/layout/hierarchy1"/>
    <dgm:cxn modelId="{87D4003B-237E-4BC2-8A5F-969E5C5C580E}" type="presParOf" srcId="{701D731A-CBF5-4C87-8CB2-BED3D586FA03}" destId="{292198E6-8A05-4C88-AEC7-EC8B5A0C6841}" srcOrd="0" destOrd="0" presId="urn:microsoft.com/office/officeart/2005/8/layout/hierarchy1"/>
    <dgm:cxn modelId="{7272ECE2-003B-4A73-8725-EC2309D1D115}" type="presParOf" srcId="{292198E6-8A05-4C88-AEC7-EC8B5A0C6841}" destId="{5E9F35EB-59AC-4EA4-B47B-DA16D0085AD1}" srcOrd="0" destOrd="0" presId="urn:microsoft.com/office/officeart/2005/8/layout/hierarchy1"/>
    <dgm:cxn modelId="{8005C041-85B7-43B4-9806-848C274CD6C4}" type="presParOf" srcId="{292198E6-8A05-4C88-AEC7-EC8B5A0C6841}" destId="{51F32613-18CB-413A-A268-619458D1D458}" srcOrd="1" destOrd="0" presId="urn:microsoft.com/office/officeart/2005/8/layout/hierarchy1"/>
    <dgm:cxn modelId="{F0F4135D-2C2F-4AE1-BD1F-61A891F03533}" type="presParOf" srcId="{701D731A-CBF5-4C87-8CB2-BED3D586FA03}" destId="{96C1E259-9953-43A0-A667-4A772D96BCA7}" srcOrd="1" destOrd="0" presId="urn:microsoft.com/office/officeart/2005/8/layout/hierarchy1"/>
    <dgm:cxn modelId="{E3657451-5EC1-4A04-B025-6304584BBE86}" type="presParOf" srcId="{0DBD9020-A8CE-486D-9DDC-B81DA44BC451}" destId="{9F1D4467-0A46-4E38-8024-F1542D168C78}" srcOrd="2" destOrd="0" presId="urn:microsoft.com/office/officeart/2005/8/layout/hierarchy1"/>
    <dgm:cxn modelId="{FE10A3FF-BD28-4997-9DCD-DB48D5FAA3F5}" type="presParOf" srcId="{9F1D4467-0A46-4E38-8024-F1542D168C78}" destId="{251DB600-1654-43F9-A37E-E53DC8BD0CAB}" srcOrd="0" destOrd="0" presId="urn:microsoft.com/office/officeart/2005/8/layout/hierarchy1"/>
    <dgm:cxn modelId="{362A922E-F33C-4FC6-B10E-95272FD08D34}" type="presParOf" srcId="{251DB600-1654-43F9-A37E-E53DC8BD0CAB}" destId="{F2A8A4DD-F1F3-47B8-8BCE-FE115AA10B2D}" srcOrd="0" destOrd="0" presId="urn:microsoft.com/office/officeart/2005/8/layout/hierarchy1"/>
    <dgm:cxn modelId="{872718F7-3141-4E13-ABCF-7542A3BC5A34}" type="presParOf" srcId="{251DB600-1654-43F9-A37E-E53DC8BD0CAB}" destId="{0FE2E3B7-907D-4956-ABC7-1E025AD4C312}" srcOrd="1" destOrd="0" presId="urn:microsoft.com/office/officeart/2005/8/layout/hierarchy1"/>
    <dgm:cxn modelId="{6CE5F963-1A57-46CA-B04F-617FD9C18875}" type="presParOf" srcId="{9F1D4467-0A46-4E38-8024-F1542D168C78}" destId="{FD087D14-74D8-4789-9AB5-F63894CF9380}"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1F1414-64BB-444A-949F-9EF55AD604BD}">
      <dsp:nvSpPr>
        <dsp:cNvPr id="0" name=""/>
        <dsp:cNvSpPr/>
      </dsp:nvSpPr>
      <dsp:spPr>
        <a:xfrm>
          <a:off x="5688" y="1109656"/>
          <a:ext cx="2878953" cy="1828135"/>
        </a:xfrm>
        <a:prstGeom prst="roundRect">
          <a:avLst>
            <a:gd name="adj" fmla="val 10000"/>
          </a:avLst>
        </a:prstGeom>
        <a:solidFill>
          <a:srgbClr val="7E52A4">
            <a:alpha val="90000"/>
          </a:srgbClr>
        </a:solidFill>
        <a:ln w="12700" cap="flat" cmpd="sng" algn="ctr">
          <a:solidFill>
            <a:srgbClr val="7E52A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F112AC-DFDC-47ED-9C59-ABA2F14FC0DB}">
      <dsp:nvSpPr>
        <dsp:cNvPr id="0" name=""/>
        <dsp:cNvSpPr/>
      </dsp:nvSpPr>
      <dsp:spPr>
        <a:xfrm>
          <a:off x="325571" y="1413546"/>
          <a:ext cx="2878953" cy="1828135"/>
        </a:xfrm>
        <a:prstGeom prst="roundRect">
          <a:avLst>
            <a:gd name="adj" fmla="val 10000"/>
          </a:avLst>
        </a:prstGeom>
        <a:solidFill>
          <a:srgbClr val="7E52A4">
            <a:alpha val="90000"/>
          </a:srgbClr>
        </a:solidFill>
        <a:ln w="3175" cap="flat" cmpd="sng" algn="ctr">
          <a:solidFill>
            <a:srgbClr val="7E52A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noProof="0" dirty="0">
              <a:solidFill>
                <a:schemeClr val="bg1">
                  <a:lumMod val="85000"/>
                </a:schemeClr>
              </a:solidFill>
            </a:rPr>
            <a:t>Egy </a:t>
          </a:r>
          <a:r>
            <a:rPr lang="en-US" sz="2800" kern="1200" noProof="0" dirty="0" err="1">
              <a:solidFill>
                <a:schemeClr val="bg1">
                  <a:lumMod val="85000"/>
                </a:schemeClr>
              </a:solidFill>
            </a:rPr>
            <a:t>asztali</a:t>
          </a:r>
          <a:r>
            <a:rPr lang="en-US" sz="2800" kern="1200" noProof="0" dirty="0">
              <a:solidFill>
                <a:schemeClr val="bg1">
                  <a:lumMod val="85000"/>
                </a:schemeClr>
              </a:solidFill>
            </a:rPr>
            <a:t> </a:t>
          </a:r>
          <a:r>
            <a:rPr lang="en-US" sz="2800" kern="1200" noProof="0" dirty="0" err="1">
              <a:solidFill>
                <a:schemeClr val="bg1">
                  <a:lumMod val="85000"/>
                </a:schemeClr>
              </a:solidFill>
            </a:rPr>
            <a:t>alkalmazás</a:t>
          </a:r>
          <a:r>
            <a:rPr lang="en-US" sz="2800" kern="1200" noProof="0" dirty="0">
              <a:solidFill>
                <a:schemeClr val="bg1">
                  <a:lumMod val="85000"/>
                </a:schemeClr>
              </a:solidFill>
            </a:rPr>
            <a:t> </a:t>
          </a:r>
          <a:r>
            <a:rPr lang="en-US" sz="2800" kern="1200" noProof="0" dirty="0" err="1">
              <a:solidFill>
                <a:schemeClr val="bg1">
                  <a:lumMod val="85000"/>
                </a:schemeClr>
              </a:solidFill>
            </a:rPr>
            <a:t>készítése</a:t>
          </a:r>
          <a:endParaRPr lang="en-US" sz="2800" kern="1200" noProof="0" dirty="0">
            <a:solidFill>
              <a:schemeClr val="bg1">
                <a:lumMod val="85000"/>
              </a:schemeClr>
            </a:solidFill>
          </a:endParaRPr>
        </a:p>
      </dsp:txBody>
      <dsp:txXfrm>
        <a:off x="379115" y="1467090"/>
        <a:ext cx="2771865" cy="1721047"/>
      </dsp:txXfrm>
    </dsp:sp>
    <dsp:sp modelId="{5E9F35EB-59AC-4EA4-B47B-DA16D0085AD1}">
      <dsp:nvSpPr>
        <dsp:cNvPr id="0" name=""/>
        <dsp:cNvSpPr/>
      </dsp:nvSpPr>
      <dsp:spPr>
        <a:xfrm>
          <a:off x="3524409" y="1109656"/>
          <a:ext cx="3146897" cy="1828135"/>
        </a:xfrm>
        <a:prstGeom prst="roundRect">
          <a:avLst>
            <a:gd name="adj" fmla="val 10000"/>
          </a:avLst>
        </a:prstGeom>
        <a:solidFill>
          <a:srgbClr val="7E52A4">
            <a:alpha val="90000"/>
          </a:srgbClr>
        </a:solidFill>
        <a:ln w="12700" cap="flat" cmpd="sng" algn="ctr">
          <a:solidFill>
            <a:srgbClr val="7E52A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F32613-18CB-413A-A268-619458D1D458}">
      <dsp:nvSpPr>
        <dsp:cNvPr id="0" name=""/>
        <dsp:cNvSpPr/>
      </dsp:nvSpPr>
      <dsp:spPr>
        <a:xfrm>
          <a:off x="3844292" y="1413546"/>
          <a:ext cx="3146897" cy="1828135"/>
        </a:xfrm>
        <a:prstGeom prst="roundRect">
          <a:avLst>
            <a:gd name="adj" fmla="val 10000"/>
          </a:avLst>
        </a:prstGeom>
        <a:solidFill>
          <a:srgbClr val="7E52A4">
            <a:alpha val="90000"/>
          </a:srgbClr>
        </a:solidFill>
        <a:ln w="12700" cap="flat" cmpd="sng" algn="ctr">
          <a:solidFill>
            <a:srgbClr val="7E52A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noProof="0" dirty="0">
              <a:solidFill>
                <a:schemeClr val="bg1">
                  <a:lumMod val="85000"/>
                </a:schemeClr>
              </a:solidFill>
            </a:rPr>
            <a:t>Egy </a:t>
          </a:r>
          <a:r>
            <a:rPr lang="en-US" sz="2800" kern="1200" noProof="0" dirty="0" err="1">
              <a:solidFill>
                <a:schemeClr val="bg1">
                  <a:lumMod val="85000"/>
                </a:schemeClr>
              </a:solidFill>
            </a:rPr>
            <a:t>többtáblás</a:t>
          </a:r>
          <a:r>
            <a:rPr lang="en-US" sz="2800" kern="1200" noProof="0" dirty="0">
              <a:solidFill>
                <a:schemeClr val="bg1">
                  <a:lumMod val="85000"/>
                </a:schemeClr>
              </a:solidFill>
            </a:rPr>
            <a:t> </a:t>
          </a:r>
          <a:r>
            <a:rPr lang="en-US" sz="2800" kern="1200" noProof="0" dirty="0" err="1">
              <a:solidFill>
                <a:schemeClr val="bg1">
                  <a:lumMod val="85000"/>
                </a:schemeClr>
              </a:solidFill>
            </a:rPr>
            <a:t>adatbázis</a:t>
          </a:r>
          <a:r>
            <a:rPr lang="en-US" sz="2800" kern="1200" noProof="0" dirty="0">
              <a:solidFill>
                <a:schemeClr val="bg1">
                  <a:lumMod val="85000"/>
                </a:schemeClr>
              </a:solidFill>
            </a:rPr>
            <a:t> </a:t>
          </a:r>
          <a:r>
            <a:rPr lang="en-US" sz="2800" kern="1200" noProof="0" dirty="0" err="1">
              <a:solidFill>
                <a:schemeClr val="bg1">
                  <a:lumMod val="85000"/>
                </a:schemeClr>
              </a:solidFill>
            </a:rPr>
            <a:t>és</a:t>
          </a:r>
          <a:r>
            <a:rPr lang="en-US" sz="2800" kern="1200" noProof="0" dirty="0">
              <a:solidFill>
                <a:schemeClr val="bg1">
                  <a:lumMod val="85000"/>
                </a:schemeClr>
              </a:solidFill>
            </a:rPr>
            <a:t> </a:t>
          </a:r>
          <a:r>
            <a:rPr lang="en-US" sz="2800" kern="1200" noProof="0" dirty="0" err="1">
              <a:solidFill>
                <a:schemeClr val="bg1">
                  <a:lumMod val="85000"/>
                </a:schemeClr>
              </a:solidFill>
            </a:rPr>
            <a:t>vele</a:t>
          </a:r>
          <a:r>
            <a:rPr lang="en-US" sz="2800" kern="1200" noProof="0" dirty="0">
              <a:solidFill>
                <a:schemeClr val="bg1">
                  <a:lumMod val="85000"/>
                </a:schemeClr>
              </a:solidFill>
            </a:rPr>
            <a:t> </a:t>
          </a:r>
          <a:r>
            <a:rPr lang="en-US" sz="2800" kern="1200" noProof="0" dirty="0" err="1">
              <a:solidFill>
                <a:schemeClr val="bg1">
                  <a:lumMod val="85000"/>
                </a:schemeClr>
              </a:solidFill>
            </a:rPr>
            <a:t>való</a:t>
          </a:r>
          <a:r>
            <a:rPr lang="en-US" sz="2800" kern="1200" noProof="0" dirty="0">
              <a:solidFill>
                <a:schemeClr val="bg1">
                  <a:lumMod val="85000"/>
                </a:schemeClr>
              </a:solidFill>
            </a:rPr>
            <a:t> </a:t>
          </a:r>
          <a:r>
            <a:rPr lang="en-US" sz="2800" kern="1200" noProof="0" dirty="0" err="1">
              <a:solidFill>
                <a:schemeClr val="bg1">
                  <a:lumMod val="85000"/>
                </a:schemeClr>
              </a:solidFill>
            </a:rPr>
            <a:t>kommunikáció</a:t>
          </a:r>
          <a:endParaRPr lang="en-US" sz="2800" kern="1200" noProof="0" dirty="0">
            <a:solidFill>
              <a:schemeClr val="bg1">
                <a:lumMod val="85000"/>
              </a:schemeClr>
            </a:solidFill>
          </a:endParaRPr>
        </a:p>
      </dsp:txBody>
      <dsp:txXfrm>
        <a:off x="3897836" y="1467090"/>
        <a:ext cx="3039809" cy="1721047"/>
      </dsp:txXfrm>
    </dsp:sp>
    <dsp:sp modelId="{F2A8A4DD-F1F3-47B8-8BCE-FE115AA10B2D}">
      <dsp:nvSpPr>
        <dsp:cNvPr id="0" name=""/>
        <dsp:cNvSpPr/>
      </dsp:nvSpPr>
      <dsp:spPr>
        <a:xfrm>
          <a:off x="7311074" y="1109656"/>
          <a:ext cx="2878953" cy="1828135"/>
        </a:xfrm>
        <a:prstGeom prst="roundRect">
          <a:avLst>
            <a:gd name="adj" fmla="val 10000"/>
          </a:avLst>
        </a:prstGeom>
        <a:solidFill>
          <a:srgbClr val="7E52A4">
            <a:alpha val="90000"/>
          </a:srgbClr>
        </a:solidFill>
        <a:ln w="12700" cap="flat" cmpd="sng" algn="ctr">
          <a:solidFill>
            <a:srgbClr val="7E52A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E2E3B7-907D-4956-ABC7-1E025AD4C312}">
      <dsp:nvSpPr>
        <dsp:cNvPr id="0" name=""/>
        <dsp:cNvSpPr/>
      </dsp:nvSpPr>
      <dsp:spPr>
        <a:xfrm>
          <a:off x="7630958" y="1413546"/>
          <a:ext cx="2878953" cy="1828135"/>
        </a:xfrm>
        <a:prstGeom prst="roundRect">
          <a:avLst>
            <a:gd name="adj" fmla="val 10000"/>
          </a:avLst>
        </a:prstGeom>
        <a:solidFill>
          <a:srgbClr val="7E52A4">
            <a:alpha val="90000"/>
          </a:srgbClr>
        </a:solidFill>
        <a:ln w="12700" cap="flat" cmpd="sng" algn="ctr">
          <a:solidFill>
            <a:srgbClr val="7E52A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noProof="0" dirty="0">
              <a:solidFill>
                <a:schemeClr val="bg1">
                  <a:lumMod val="85000"/>
                </a:schemeClr>
              </a:solidFill>
              <a:latin typeface="Calibri" panose="020F0502020204030204"/>
              <a:ea typeface="+mn-ea"/>
              <a:cs typeface="+mn-cs"/>
            </a:rPr>
            <a:t>Egy </a:t>
          </a:r>
          <a:r>
            <a:rPr lang="en-US" sz="2700" kern="1200" noProof="0" dirty="0" err="1">
              <a:solidFill>
                <a:schemeClr val="bg1">
                  <a:lumMod val="85000"/>
                </a:schemeClr>
              </a:solidFill>
              <a:latin typeface="Calibri" panose="020F0502020204030204"/>
              <a:ea typeface="+mn-ea"/>
              <a:cs typeface="+mn-cs"/>
            </a:rPr>
            <a:t>reszponzív</a:t>
          </a:r>
          <a:r>
            <a:rPr lang="en-US" sz="2700" kern="1200" noProof="0" dirty="0">
              <a:solidFill>
                <a:schemeClr val="bg1">
                  <a:lumMod val="85000"/>
                </a:schemeClr>
              </a:solidFill>
              <a:latin typeface="Calibri" panose="020F0502020204030204"/>
              <a:ea typeface="+mn-ea"/>
              <a:cs typeface="+mn-cs"/>
            </a:rPr>
            <a:t> </a:t>
          </a:r>
          <a:r>
            <a:rPr lang="en-US" sz="2700" kern="1200" noProof="0" dirty="0" err="1">
              <a:solidFill>
                <a:schemeClr val="bg1">
                  <a:lumMod val="85000"/>
                </a:schemeClr>
              </a:solidFill>
              <a:latin typeface="Calibri" panose="020F0502020204030204"/>
              <a:ea typeface="+mn-ea"/>
              <a:cs typeface="+mn-cs"/>
            </a:rPr>
            <a:t>weboldal</a:t>
          </a:r>
          <a:endParaRPr lang="en-US" sz="2700" kern="1200" noProof="0" dirty="0">
            <a:solidFill>
              <a:schemeClr val="bg1">
                <a:lumMod val="85000"/>
              </a:schemeClr>
            </a:solidFill>
            <a:latin typeface="Calibri" panose="020F0502020204030204"/>
            <a:ea typeface="+mn-ea"/>
            <a:cs typeface="+mn-cs"/>
          </a:endParaRPr>
        </a:p>
      </dsp:txBody>
      <dsp:txXfrm>
        <a:off x="7684502" y="1467090"/>
        <a:ext cx="2771865" cy="172104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BF0016-D8E1-497B-A1DA-58A5EA7E0C31}" type="datetimeFigureOut">
              <a:rPr lang="hu-HU" smtClean="0"/>
              <a:t>2025. 04. 11.</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1F3108-4098-4C09-9E12-831BF3DD10A9}" type="slidenum">
              <a:rPr lang="hu-HU" smtClean="0"/>
              <a:t>‹#›</a:t>
            </a:fld>
            <a:endParaRPr lang="hu-HU"/>
          </a:p>
        </p:txBody>
      </p:sp>
    </p:spTree>
    <p:extLst>
      <p:ext uri="{BB962C8B-B14F-4D97-AF65-F5344CB8AC3E}">
        <p14:creationId xmlns:p14="http://schemas.microsoft.com/office/powerpoint/2010/main" val="679506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61F3108-4098-4C09-9E12-831BF3DD10A9}" type="slidenum">
              <a:rPr lang="hu-HU" smtClean="0"/>
              <a:t>1</a:t>
            </a:fld>
            <a:endParaRPr lang="hu-HU"/>
          </a:p>
        </p:txBody>
      </p:sp>
    </p:spTree>
    <p:extLst>
      <p:ext uri="{BB962C8B-B14F-4D97-AF65-F5344CB8AC3E}">
        <p14:creationId xmlns:p14="http://schemas.microsoft.com/office/powerpoint/2010/main" val="13414183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B7706-AFBF-446F-0738-F0B0E0017F32}"/>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57DB06E9-49E3-88D7-810C-F0995A468FF5}"/>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FE7D5064-C03F-D6B8-D362-6BA6C783F30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[BÁLINT]</a:t>
            </a:r>
            <a:endParaRPr lang="hu-HU" noProof="0" dirty="0"/>
          </a:p>
          <a:p>
            <a:r>
              <a:rPr lang="hu-HU" dirty="0"/>
              <a:t>The </a:t>
            </a:r>
            <a:r>
              <a:rPr lang="hu-HU" dirty="0" err="1"/>
              <a:t>player</a:t>
            </a:r>
            <a:r>
              <a:rPr lang="hu-HU" dirty="0"/>
              <a:t> </a:t>
            </a:r>
            <a:r>
              <a:rPr lang="hu-HU" dirty="0" err="1"/>
              <a:t>can</a:t>
            </a:r>
            <a:r>
              <a:rPr lang="hu-HU" dirty="0"/>
              <a:t> be </a:t>
            </a:r>
            <a:r>
              <a:rPr lang="hu-HU" dirty="0" err="1"/>
              <a:t>controlled</a:t>
            </a:r>
            <a:r>
              <a:rPr lang="hu-HU" dirty="0"/>
              <a:t> </a:t>
            </a:r>
            <a:r>
              <a:rPr lang="hu-HU" dirty="0" err="1"/>
              <a:t>with</a:t>
            </a:r>
            <a:r>
              <a:rPr lang="hu-HU" dirty="0"/>
              <a:t> WASD, </a:t>
            </a:r>
            <a:r>
              <a:rPr lang="hu-HU" dirty="0" err="1"/>
              <a:t>going</a:t>
            </a:r>
            <a:r>
              <a:rPr lang="hu-HU" dirty="0"/>
              <a:t> </a:t>
            </a:r>
            <a:r>
              <a:rPr lang="hu-HU" dirty="0" err="1"/>
              <a:t>sideways</a:t>
            </a:r>
            <a:r>
              <a:rPr lang="hu-HU" dirty="0"/>
              <a:t>, jumping, </a:t>
            </a:r>
            <a:r>
              <a:rPr lang="hu-HU" dirty="0" err="1"/>
              <a:t>crouching</a:t>
            </a:r>
            <a:r>
              <a:rPr lang="hu-HU" dirty="0"/>
              <a:t>.</a:t>
            </a:r>
          </a:p>
          <a:p>
            <a:r>
              <a:rPr lang="hu-HU" dirty="0"/>
              <a:t>Pressing </a:t>
            </a:r>
            <a:r>
              <a:rPr lang="hu-HU" dirty="0" err="1"/>
              <a:t>or</a:t>
            </a:r>
            <a:r>
              <a:rPr lang="hu-HU" dirty="0"/>
              <a:t> holding </a:t>
            </a:r>
            <a:r>
              <a:rPr lang="hu-HU" dirty="0" err="1"/>
              <a:t>the</a:t>
            </a:r>
            <a:r>
              <a:rPr lang="hu-HU" dirty="0"/>
              <a:t> </a:t>
            </a:r>
            <a:r>
              <a:rPr lang="hu-HU" dirty="0" err="1"/>
              <a:t>left</a:t>
            </a:r>
            <a:r>
              <a:rPr lang="hu-HU" dirty="0"/>
              <a:t> </a:t>
            </a:r>
            <a:r>
              <a:rPr lang="hu-HU" dirty="0" err="1"/>
              <a:t>mouse</a:t>
            </a:r>
            <a:r>
              <a:rPr lang="hu-HU" dirty="0"/>
              <a:t> </a:t>
            </a:r>
            <a:r>
              <a:rPr lang="hu-HU" dirty="0" err="1"/>
              <a:t>button</a:t>
            </a:r>
            <a:r>
              <a:rPr lang="hu-HU" dirty="0"/>
              <a:t> </a:t>
            </a:r>
            <a:r>
              <a:rPr lang="hu-HU" dirty="0" err="1"/>
              <a:t>shoots</a:t>
            </a:r>
            <a:r>
              <a:rPr lang="hu-HU" dirty="0"/>
              <a:t> out a </a:t>
            </a:r>
            <a:r>
              <a:rPr lang="hu-HU" dirty="0" err="1"/>
              <a:t>simple</a:t>
            </a:r>
            <a:r>
              <a:rPr lang="hu-HU" dirty="0"/>
              <a:t> </a:t>
            </a:r>
            <a:r>
              <a:rPr lang="hu-HU" dirty="0" err="1"/>
              <a:t>magic</a:t>
            </a:r>
            <a:r>
              <a:rPr lang="hu-HU" dirty="0"/>
              <a:t> </a:t>
            </a:r>
            <a:r>
              <a:rPr lang="hu-HU" dirty="0" err="1"/>
              <a:t>bullet</a:t>
            </a:r>
            <a:r>
              <a:rPr lang="hu-HU" dirty="0"/>
              <a:t>, </a:t>
            </a:r>
            <a:r>
              <a:rPr lang="hu-HU" dirty="0" err="1"/>
              <a:t>dealing</a:t>
            </a:r>
            <a:r>
              <a:rPr lang="hu-HU" dirty="0"/>
              <a:t> </a:t>
            </a:r>
            <a:r>
              <a:rPr lang="hu-HU" dirty="0" err="1"/>
              <a:t>the</a:t>
            </a:r>
            <a:r>
              <a:rPr lang="hu-HU" dirty="0"/>
              <a:t> </a:t>
            </a:r>
            <a:r>
              <a:rPr lang="hu-HU" dirty="0" err="1"/>
              <a:t>amount</a:t>
            </a:r>
            <a:r>
              <a:rPr lang="hu-HU" dirty="0"/>
              <a:t> of </a:t>
            </a:r>
            <a:r>
              <a:rPr lang="hu-HU" dirty="0" err="1"/>
              <a:t>damage</a:t>
            </a:r>
            <a:r>
              <a:rPr lang="hu-HU" dirty="0"/>
              <a:t> </a:t>
            </a:r>
            <a:r>
              <a:rPr lang="hu-HU" dirty="0" err="1"/>
              <a:t>that</a:t>
            </a:r>
            <a:r>
              <a:rPr lang="hu-HU" dirty="0"/>
              <a:t> is </a:t>
            </a:r>
            <a:r>
              <a:rPr lang="hu-HU" dirty="0" err="1"/>
              <a:t>indicated</a:t>
            </a:r>
            <a:r>
              <a:rPr lang="hu-HU" dirty="0"/>
              <a:t> in </a:t>
            </a:r>
            <a:r>
              <a:rPr lang="hu-HU" dirty="0" err="1"/>
              <a:t>the</a:t>
            </a:r>
            <a:r>
              <a:rPr lang="hu-HU" dirty="0"/>
              <a:t> </a:t>
            </a:r>
            <a:r>
              <a:rPr lang="hu-HU" dirty="0" err="1"/>
              <a:t>bottom</a:t>
            </a:r>
            <a:r>
              <a:rPr lang="hu-HU" dirty="0"/>
              <a:t> </a:t>
            </a:r>
            <a:r>
              <a:rPr lang="hu-HU" dirty="0" err="1"/>
              <a:t>left</a:t>
            </a:r>
            <a:r>
              <a:rPr lang="hu-HU" dirty="0"/>
              <a:t> of </a:t>
            </a:r>
            <a:r>
              <a:rPr lang="hu-HU" dirty="0" err="1"/>
              <a:t>the</a:t>
            </a:r>
            <a:r>
              <a:rPr lang="hu-HU" dirty="0"/>
              <a:t> </a:t>
            </a:r>
            <a:r>
              <a:rPr lang="hu-HU" dirty="0" err="1"/>
              <a:t>screen</a:t>
            </a:r>
            <a:r>
              <a:rPr lang="hu-HU" dirty="0"/>
              <a:t>.</a:t>
            </a:r>
          </a:p>
          <a:p>
            <a:r>
              <a:rPr lang="hu-HU" dirty="0"/>
              <a:t>Holding </a:t>
            </a:r>
            <a:r>
              <a:rPr lang="hu-HU" dirty="0" err="1"/>
              <a:t>the</a:t>
            </a:r>
            <a:r>
              <a:rPr lang="hu-HU" dirty="0"/>
              <a:t> </a:t>
            </a:r>
            <a:r>
              <a:rPr lang="hu-HU" dirty="0" err="1"/>
              <a:t>right</a:t>
            </a:r>
            <a:r>
              <a:rPr lang="hu-HU" dirty="0"/>
              <a:t> </a:t>
            </a:r>
            <a:r>
              <a:rPr lang="hu-HU" dirty="0" err="1"/>
              <a:t>mouse</a:t>
            </a:r>
            <a:r>
              <a:rPr lang="hu-HU" dirty="0"/>
              <a:t> </a:t>
            </a:r>
            <a:r>
              <a:rPr lang="hu-HU" dirty="0" err="1"/>
              <a:t>button</a:t>
            </a:r>
            <a:r>
              <a:rPr lang="hu-HU" dirty="0"/>
              <a:t> </a:t>
            </a:r>
            <a:r>
              <a:rPr lang="hu-HU" dirty="0" err="1"/>
              <a:t>starts</a:t>
            </a:r>
            <a:r>
              <a:rPr lang="hu-HU" dirty="0"/>
              <a:t> </a:t>
            </a:r>
            <a:r>
              <a:rPr lang="hu-HU" dirty="0" err="1"/>
              <a:t>charging</a:t>
            </a:r>
            <a:r>
              <a:rPr lang="hu-HU" dirty="0"/>
              <a:t> a </a:t>
            </a:r>
            <a:r>
              <a:rPr lang="hu-HU" dirty="0" err="1"/>
              <a:t>larger</a:t>
            </a:r>
            <a:r>
              <a:rPr lang="hu-HU" dirty="0"/>
              <a:t> </a:t>
            </a:r>
            <a:r>
              <a:rPr lang="hu-HU" dirty="0" err="1"/>
              <a:t>attack</a:t>
            </a:r>
            <a:r>
              <a:rPr lang="hu-HU" dirty="0"/>
              <a:t>, </a:t>
            </a:r>
            <a:r>
              <a:rPr lang="hu-HU" dirty="0" err="1"/>
              <a:t>which</a:t>
            </a:r>
            <a:r>
              <a:rPr lang="hu-HU" dirty="0"/>
              <a:t> </a:t>
            </a:r>
            <a:r>
              <a:rPr lang="hu-HU" dirty="0" err="1"/>
              <a:t>gains</a:t>
            </a:r>
            <a:r>
              <a:rPr lang="hu-HU" dirty="0"/>
              <a:t> </a:t>
            </a:r>
            <a:r>
              <a:rPr lang="hu-HU" dirty="0" err="1"/>
              <a:t>size</a:t>
            </a:r>
            <a:r>
              <a:rPr lang="hu-HU" dirty="0"/>
              <a:t> and </a:t>
            </a:r>
            <a:r>
              <a:rPr lang="hu-HU" dirty="0" err="1"/>
              <a:t>damage</a:t>
            </a:r>
            <a:r>
              <a:rPr lang="hu-HU" dirty="0"/>
              <a:t> </a:t>
            </a:r>
            <a:r>
              <a:rPr lang="hu-HU" dirty="0" err="1"/>
              <a:t>the</a:t>
            </a:r>
            <a:r>
              <a:rPr lang="hu-HU" dirty="0"/>
              <a:t> more </a:t>
            </a:r>
            <a:r>
              <a:rPr lang="hu-HU" dirty="0" err="1"/>
              <a:t>the</a:t>
            </a:r>
            <a:r>
              <a:rPr lang="hu-HU" dirty="0"/>
              <a:t> </a:t>
            </a:r>
            <a:r>
              <a:rPr lang="hu-HU" dirty="0" err="1"/>
              <a:t>player</a:t>
            </a:r>
            <a:r>
              <a:rPr lang="hu-HU" dirty="0"/>
              <a:t> hold </a:t>
            </a:r>
            <a:r>
              <a:rPr lang="hu-HU" dirty="0" err="1"/>
              <a:t>the</a:t>
            </a:r>
            <a:r>
              <a:rPr lang="hu-HU" dirty="0"/>
              <a:t> </a:t>
            </a:r>
            <a:r>
              <a:rPr lang="hu-HU" dirty="0" err="1"/>
              <a:t>button</a:t>
            </a:r>
            <a:r>
              <a:rPr lang="hu-HU" dirty="0"/>
              <a:t>, </a:t>
            </a:r>
            <a:r>
              <a:rPr lang="hu-HU" dirty="0" err="1"/>
              <a:t>shooting</a:t>
            </a:r>
            <a:r>
              <a:rPr lang="hu-HU" dirty="0"/>
              <a:t> </a:t>
            </a:r>
            <a:r>
              <a:rPr lang="hu-HU" dirty="0" err="1"/>
              <a:t>the</a:t>
            </a:r>
            <a:r>
              <a:rPr lang="hu-HU" dirty="0"/>
              <a:t> </a:t>
            </a:r>
            <a:r>
              <a:rPr lang="hu-HU" dirty="0" err="1"/>
              <a:t>projectile</a:t>
            </a:r>
            <a:r>
              <a:rPr lang="hu-HU" dirty="0"/>
              <a:t> </a:t>
            </a:r>
            <a:r>
              <a:rPr lang="hu-HU" dirty="0" err="1"/>
              <a:t>upon</a:t>
            </a:r>
            <a:r>
              <a:rPr lang="hu-HU" dirty="0"/>
              <a:t> </a:t>
            </a:r>
            <a:r>
              <a:rPr lang="hu-HU" dirty="0" err="1"/>
              <a:t>releasing</a:t>
            </a:r>
            <a:r>
              <a:rPr lang="hu-HU" dirty="0"/>
              <a:t> </a:t>
            </a:r>
            <a:r>
              <a:rPr lang="hu-HU" dirty="0" err="1"/>
              <a:t>the</a:t>
            </a:r>
            <a:r>
              <a:rPr lang="hu-HU" dirty="0"/>
              <a:t> </a:t>
            </a:r>
            <a:r>
              <a:rPr lang="hu-HU" dirty="0" err="1"/>
              <a:t>button</a:t>
            </a:r>
            <a:r>
              <a:rPr lang="hu-HU" dirty="0"/>
              <a:t>.</a:t>
            </a:r>
            <a:br>
              <a:rPr lang="hu-HU" dirty="0"/>
            </a:br>
            <a:r>
              <a:rPr lang="hu-HU" dirty="0"/>
              <a:t>The </a:t>
            </a:r>
            <a:r>
              <a:rPr lang="hu-HU" dirty="0" err="1"/>
              <a:t>player</a:t>
            </a:r>
            <a:r>
              <a:rPr lang="hu-HU" dirty="0"/>
              <a:t> is </a:t>
            </a:r>
            <a:r>
              <a:rPr lang="hu-HU" dirty="0" err="1"/>
              <a:t>not</a:t>
            </a:r>
            <a:r>
              <a:rPr lang="hu-HU" dirty="0"/>
              <a:t> </a:t>
            </a:r>
            <a:r>
              <a:rPr lang="hu-HU" dirty="0" err="1"/>
              <a:t>allowed</a:t>
            </a:r>
            <a:r>
              <a:rPr lang="hu-HU" dirty="0"/>
              <a:t> </a:t>
            </a:r>
            <a:r>
              <a:rPr lang="hu-HU" dirty="0" err="1"/>
              <a:t>any</a:t>
            </a:r>
            <a:r>
              <a:rPr lang="hu-HU" dirty="0"/>
              <a:t> </a:t>
            </a:r>
            <a:r>
              <a:rPr lang="hu-HU" dirty="0" err="1"/>
              <a:t>other</a:t>
            </a:r>
            <a:r>
              <a:rPr lang="hu-HU" dirty="0"/>
              <a:t> </a:t>
            </a:r>
            <a:r>
              <a:rPr lang="hu-HU" dirty="0" err="1"/>
              <a:t>interaction</a:t>
            </a:r>
            <a:r>
              <a:rPr lang="hu-HU" dirty="0"/>
              <a:t> </a:t>
            </a:r>
            <a:r>
              <a:rPr lang="hu-HU" dirty="0" err="1"/>
              <a:t>while</a:t>
            </a:r>
            <a:r>
              <a:rPr lang="hu-HU" dirty="0"/>
              <a:t> holding </a:t>
            </a:r>
            <a:r>
              <a:rPr lang="hu-HU" dirty="0" err="1"/>
              <a:t>right</a:t>
            </a:r>
            <a:r>
              <a:rPr lang="hu-HU" dirty="0"/>
              <a:t> </a:t>
            </a:r>
            <a:r>
              <a:rPr lang="hu-HU" dirty="0" err="1"/>
              <a:t>click</a:t>
            </a:r>
            <a:r>
              <a:rPr lang="hu-HU" dirty="0"/>
              <a:t>, and is </a:t>
            </a:r>
            <a:r>
              <a:rPr lang="hu-HU" dirty="0" err="1"/>
              <a:t>gradually</a:t>
            </a:r>
            <a:r>
              <a:rPr lang="hu-HU" dirty="0"/>
              <a:t> </a:t>
            </a:r>
            <a:r>
              <a:rPr lang="hu-HU" dirty="0" err="1"/>
              <a:t>slowed</a:t>
            </a:r>
            <a:r>
              <a:rPr lang="hu-HU" dirty="0"/>
              <a:t>.</a:t>
            </a:r>
          </a:p>
          <a:p>
            <a:r>
              <a:rPr lang="hu-HU" dirty="0"/>
              <a:t>Pressing shift </a:t>
            </a:r>
            <a:r>
              <a:rPr lang="hu-HU" dirty="0" err="1"/>
              <a:t>allows</a:t>
            </a:r>
            <a:r>
              <a:rPr lang="hu-HU" dirty="0"/>
              <a:t> </a:t>
            </a:r>
            <a:r>
              <a:rPr lang="hu-HU" dirty="0" err="1"/>
              <a:t>the</a:t>
            </a:r>
            <a:r>
              <a:rPr lang="hu-HU" dirty="0"/>
              <a:t> </a:t>
            </a:r>
            <a:r>
              <a:rPr lang="hu-HU" dirty="0" err="1"/>
              <a:t>player</a:t>
            </a:r>
            <a:r>
              <a:rPr lang="hu-HU" dirty="0"/>
              <a:t> </a:t>
            </a:r>
            <a:r>
              <a:rPr lang="hu-HU" dirty="0" err="1"/>
              <a:t>to</a:t>
            </a:r>
            <a:r>
              <a:rPr lang="hu-HU" dirty="0"/>
              <a:t> </a:t>
            </a:r>
            <a:r>
              <a:rPr lang="hu-HU" dirty="0" err="1"/>
              <a:t>dash</a:t>
            </a:r>
            <a:r>
              <a:rPr lang="hu-HU" dirty="0"/>
              <a:t>. The </a:t>
            </a:r>
            <a:r>
              <a:rPr lang="hu-HU" dirty="0" err="1"/>
              <a:t>direction</a:t>
            </a:r>
            <a:r>
              <a:rPr lang="hu-HU" dirty="0"/>
              <a:t> is </a:t>
            </a:r>
            <a:r>
              <a:rPr lang="hu-HU" dirty="0" err="1"/>
              <a:t>either</a:t>
            </a:r>
            <a:r>
              <a:rPr lang="hu-HU" dirty="0"/>
              <a:t> </a:t>
            </a:r>
            <a:r>
              <a:rPr lang="hu-HU" dirty="0" err="1"/>
              <a:t>towards</a:t>
            </a:r>
            <a:r>
              <a:rPr lang="hu-HU" dirty="0"/>
              <a:t> </a:t>
            </a:r>
            <a:r>
              <a:rPr lang="hu-HU" dirty="0" err="1"/>
              <a:t>the</a:t>
            </a:r>
            <a:r>
              <a:rPr lang="hu-HU" dirty="0"/>
              <a:t> </a:t>
            </a:r>
            <a:r>
              <a:rPr lang="hu-HU" dirty="0" err="1"/>
              <a:t>mouse</a:t>
            </a:r>
            <a:r>
              <a:rPr lang="hu-HU" dirty="0"/>
              <a:t> pointer, </a:t>
            </a:r>
            <a:r>
              <a:rPr lang="hu-HU" dirty="0" err="1"/>
              <a:t>or</a:t>
            </a:r>
            <a:r>
              <a:rPr lang="hu-HU" dirty="0"/>
              <a:t> </a:t>
            </a:r>
            <a:r>
              <a:rPr lang="hu-HU" dirty="0" err="1"/>
              <a:t>towards</a:t>
            </a:r>
            <a:r>
              <a:rPr lang="hu-HU" dirty="0"/>
              <a:t> </a:t>
            </a:r>
            <a:r>
              <a:rPr lang="hu-HU" dirty="0" err="1"/>
              <a:t>the</a:t>
            </a:r>
            <a:r>
              <a:rPr lang="hu-HU" dirty="0"/>
              <a:t> </a:t>
            </a:r>
            <a:r>
              <a:rPr lang="hu-HU" dirty="0" err="1"/>
              <a:t>currently</a:t>
            </a:r>
            <a:r>
              <a:rPr lang="hu-HU" dirty="0"/>
              <a:t> </a:t>
            </a:r>
            <a:r>
              <a:rPr lang="hu-HU" dirty="0" err="1"/>
              <a:t>held</a:t>
            </a:r>
            <a:r>
              <a:rPr lang="hu-HU" dirty="0"/>
              <a:t> </a:t>
            </a:r>
            <a:r>
              <a:rPr lang="hu-HU" dirty="0" err="1"/>
              <a:t>movement</a:t>
            </a:r>
            <a:r>
              <a:rPr lang="hu-HU" dirty="0"/>
              <a:t> </a:t>
            </a:r>
            <a:r>
              <a:rPr lang="hu-HU" dirty="0" err="1"/>
              <a:t>keys</a:t>
            </a:r>
            <a:r>
              <a:rPr lang="hu-HU" dirty="0"/>
              <a:t> (8dir). </a:t>
            </a:r>
            <a:r>
              <a:rPr lang="hu-HU" dirty="0" err="1"/>
              <a:t>Dash</a:t>
            </a:r>
            <a:r>
              <a:rPr lang="hu-HU" dirty="0"/>
              <a:t> </a:t>
            </a:r>
            <a:r>
              <a:rPr lang="hu-HU" dirty="0" err="1"/>
              <a:t>mode</a:t>
            </a:r>
            <a:r>
              <a:rPr lang="hu-HU" dirty="0"/>
              <a:t> </a:t>
            </a:r>
            <a:r>
              <a:rPr lang="hu-HU" dirty="0" err="1"/>
              <a:t>can</a:t>
            </a:r>
            <a:r>
              <a:rPr lang="hu-HU" dirty="0"/>
              <a:t> be </a:t>
            </a:r>
            <a:r>
              <a:rPr lang="hu-HU" dirty="0" err="1"/>
              <a:t>chosen</a:t>
            </a:r>
            <a:r>
              <a:rPr lang="hu-HU" dirty="0"/>
              <a:t> </a:t>
            </a:r>
            <a:r>
              <a:rPr lang="hu-HU" dirty="0" err="1"/>
              <a:t>through</a:t>
            </a:r>
            <a:r>
              <a:rPr lang="hu-HU" dirty="0"/>
              <a:t> </a:t>
            </a:r>
            <a:r>
              <a:rPr lang="hu-HU" dirty="0" err="1"/>
              <a:t>the</a:t>
            </a:r>
            <a:r>
              <a:rPr lang="hu-HU" dirty="0"/>
              <a:t> </a:t>
            </a:r>
            <a:r>
              <a:rPr lang="hu-HU" dirty="0" err="1"/>
              <a:t>settings</a:t>
            </a:r>
            <a:r>
              <a:rPr lang="hu-HU" dirty="0"/>
              <a:t> </a:t>
            </a:r>
            <a:r>
              <a:rPr lang="hu-HU" dirty="0" err="1"/>
              <a:t>menu</a:t>
            </a:r>
            <a:r>
              <a:rPr lang="hu-HU" dirty="0"/>
              <a:t>.</a:t>
            </a:r>
          </a:p>
          <a:p>
            <a:r>
              <a:rPr lang="hu-HU" dirty="0"/>
              <a:t>The </a:t>
            </a:r>
            <a:r>
              <a:rPr lang="hu-HU" dirty="0" err="1"/>
              <a:t>Space</a:t>
            </a:r>
            <a:r>
              <a:rPr lang="hu-HU" dirty="0"/>
              <a:t> </a:t>
            </a:r>
            <a:r>
              <a:rPr lang="hu-HU" dirty="0" err="1"/>
              <a:t>key</a:t>
            </a:r>
            <a:r>
              <a:rPr lang="hu-HU" dirty="0"/>
              <a:t> </a:t>
            </a:r>
            <a:r>
              <a:rPr lang="hu-HU" dirty="0" err="1"/>
              <a:t>casts</a:t>
            </a:r>
            <a:r>
              <a:rPr lang="hu-HU" dirty="0"/>
              <a:t> Oracle, a </a:t>
            </a:r>
            <a:r>
              <a:rPr lang="hu-HU" dirty="0" err="1"/>
              <a:t>magic</a:t>
            </a:r>
            <a:r>
              <a:rPr lang="hu-HU" dirty="0"/>
              <a:t> </a:t>
            </a:r>
            <a:r>
              <a:rPr lang="hu-HU" dirty="0" err="1"/>
              <a:t>circle</a:t>
            </a:r>
            <a:r>
              <a:rPr lang="hu-HU" dirty="0"/>
              <a:t> </a:t>
            </a:r>
            <a:r>
              <a:rPr lang="hu-HU" dirty="0" err="1"/>
              <a:t>which</a:t>
            </a:r>
            <a:r>
              <a:rPr lang="hu-HU" dirty="0"/>
              <a:t> </a:t>
            </a:r>
            <a:r>
              <a:rPr lang="hu-HU" dirty="0" err="1"/>
              <a:t>after</a:t>
            </a:r>
            <a:r>
              <a:rPr lang="hu-HU" dirty="0"/>
              <a:t> </a:t>
            </a:r>
            <a:r>
              <a:rPr lang="hu-HU" dirty="0" err="1"/>
              <a:t>forming</a:t>
            </a:r>
            <a:r>
              <a:rPr lang="hu-HU" dirty="0"/>
              <a:t>, </a:t>
            </a:r>
            <a:r>
              <a:rPr lang="hu-HU" dirty="0" err="1"/>
              <a:t>starts</a:t>
            </a:r>
            <a:r>
              <a:rPr lang="hu-HU" dirty="0"/>
              <a:t> </a:t>
            </a:r>
            <a:r>
              <a:rPr lang="hu-HU" dirty="0" err="1"/>
              <a:t>to</a:t>
            </a:r>
            <a:r>
              <a:rPr lang="hu-HU" dirty="0"/>
              <a:t> </a:t>
            </a:r>
            <a:r>
              <a:rPr lang="hu-HU" dirty="0" err="1"/>
              <a:t>slow</a:t>
            </a:r>
            <a:r>
              <a:rPr lang="hu-HU" dirty="0"/>
              <a:t> </a:t>
            </a:r>
            <a:r>
              <a:rPr lang="hu-HU" dirty="0" err="1"/>
              <a:t>enemies</a:t>
            </a:r>
            <a:r>
              <a:rPr lang="hu-HU" dirty="0"/>
              <a:t> and </a:t>
            </a:r>
            <a:r>
              <a:rPr lang="hu-HU" dirty="0" err="1"/>
              <a:t>projectiles</a:t>
            </a:r>
            <a:r>
              <a:rPr lang="hu-HU" dirty="0"/>
              <a:t> </a:t>
            </a:r>
            <a:r>
              <a:rPr lang="hu-HU" dirty="0" err="1"/>
              <a:t>that</a:t>
            </a:r>
            <a:r>
              <a:rPr lang="hu-HU" dirty="0"/>
              <a:t> enter </a:t>
            </a:r>
            <a:r>
              <a:rPr lang="hu-HU" dirty="0" err="1"/>
              <a:t>it</a:t>
            </a:r>
            <a:r>
              <a:rPr lang="hu-HU" dirty="0"/>
              <a:t>.</a:t>
            </a:r>
          </a:p>
          <a:p>
            <a:r>
              <a:rPr lang="hu-HU" dirty="0" err="1"/>
              <a:t>Items</a:t>
            </a:r>
            <a:r>
              <a:rPr lang="hu-HU" dirty="0"/>
              <a:t> </a:t>
            </a:r>
            <a:r>
              <a:rPr lang="hu-HU" dirty="0" err="1"/>
              <a:t>aquired</a:t>
            </a:r>
            <a:r>
              <a:rPr lang="hu-HU" dirty="0"/>
              <a:t> </a:t>
            </a:r>
            <a:r>
              <a:rPr lang="hu-HU" dirty="0" err="1"/>
              <a:t>from</a:t>
            </a:r>
            <a:r>
              <a:rPr lang="hu-HU" dirty="0"/>
              <a:t> </a:t>
            </a:r>
            <a:r>
              <a:rPr lang="hu-HU" dirty="0" err="1"/>
              <a:t>the</a:t>
            </a:r>
            <a:r>
              <a:rPr lang="hu-HU" dirty="0"/>
              <a:t> </a:t>
            </a:r>
            <a:r>
              <a:rPr lang="hu-HU" dirty="0" err="1"/>
              <a:t>Headless</a:t>
            </a:r>
            <a:r>
              <a:rPr lang="hu-HU" dirty="0"/>
              <a:t> </a:t>
            </a:r>
            <a:r>
              <a:rPr lang="hu-HU" dirty="0" err="1"/>
              <a:t>horseman</a:t>
            </a:r>
            <a:r>
              <a:rPr lang="hu-HU" dirty="0"/>
              <a:t> and </a:t>
            </a:r>
            <a:r>
              <a:rPr lang="hu-HU" dirty="0" err="1"/>
              <a:t>mech</a:t>
            </a:r>
            <a:r>
              <a:rPr lang="hu-HU" dirty="0"/>
              <a:t> </a:t>
            </a:r>
            <a:r>
              <a:rPr lang="hu-HU" dirty="0" err="1"/>
              <a:t>boss</a:t>
            </a:r>
            <a:r>
              <a:rPr lang="hu-HU" dirty="0"/>
              <a:t> </a:t>
            </a:r>
            <a:r>
              <a:rPr lang="hu-HU" dirty="0" err="1"/>
              <a:t>can</a:t>
            </a:r>
            <a:r>
              <a:rPr lang="hu-HU" dirty="0"/>
              <a:t> be </a:t>
            </a:r>
            <a:r>
              <a:rPr lang="hu-HU" dirty="0" err="1"/>
              <a:t>activated</a:t>
            </a:r>
            <a:r>
              <a:rPr lang="hu-HU" dirty="0"/>
              <a:t> </a:t>
            </a:r>
            <a:r>
              <a:rPr lang="hu-HU" dirty="0" err="1"/>
              <a:t>with</a:t>
            </a:r>
            <a:r>
              <a:rPr lang="hu-HU" dirty="0"/>
              <a:t> </a:t>
            </a:r>
            <a:r>
              <a:rPr lang="hu-HU" dirty="0" err="1"/>
              <a:t>the</a:t>
            </a:r>
            <a:r>
              <a:rPr lang="hu-HU" dirty="0"/>
              <a:t> E and Q </a:t>
            </a:r>
            <a:r>
              <a:rPr lang="hu-HU" dirty="0" err="1"/>
              <a:t>keys</a:t>
            </a:r>
            <a:r>
              <a:rPr lang="hu-HU" dirty="0"/>
              <a:t>.</a:t>
            </a:r>
            <a:br>
              <a:rPr lang="hu-HU" dirty="0"/>
            </a:br>
            <a:r>
              <a:rPr lang="hu-HU" dirty="0" err="1"/>
              <a:t>Necklace</a:t>
            </a:r>
            <a:r>
              <a:rPr lang="hu-HU" dirty="0"/>
              <a:t> (</a:t>
            </a:r>
            <a:r>
              <a:rPr lang="hu-HU" dirty="0" err="1"/>
              <a:t>horse</a:t>
            </a:r>
            <a:r>
              <a:rPr lang="hu-HU" dirty="0"/>
              <a:t>): Rapidfire – </a:t>
            </a:r>
            <a:r>
              <a:rPr lang="hu-HU" dirty="0" err="1"/>
              <a:t>greatly</a:t>
            </a:r>
            <a:r>
              <a:rPr lang="hu-HU" dirty="0"/>
              <a:t> </a:t>
            </a:r>
            <a:r>
              <a:rPr lang="hu-HU" dirty="0" err="1"/>
              <a:t>increases</a:t>
            </a:r>
            <a:r>
              <a:rPr lang="hu-HU" dirty="0"/>
              <a:t> </a:t>
            </a:r>
            <a:r>
              <a:rPr lang="hu-HU" dirty="0" err="1"/>
              <a:t>attack</a:t>
            </a:r>
            <a:r>
              <a:rPr lang="hu-HU" dirty="0"/>
              <a:t> </a:t>
            </a:r>
            <a:r>
              <a:rPr lang="hu-HU" dirty="0" err="1"/>
              <a:t>speed</a:t>
            </a:r>
            <a:r>
              <a:rPr lang="hu-HU" dirty="0"/>
              <a:t> of </a:t>
            </a:r>
            <a:r>
              <a:rPr lang="hu-HU" dirty="0" err="1"/>
              <a:t>basica</a:t>
            </a:r>
            <a:r>
              <a:rPr lang="hu-HU" dirty="0"/>
              <a:t> </a:t>
            </a:r>
            <a:r>
              <a:rPr lang="hu-HU" dirty="0" err="1"/>
              <a:t>attack</a:t>
            </a:r>
            <a:r>
              <a:rPr lang="hu-HU" dirty="0"/>
              <a:t>, </a:t>
            </a:r>
            <a:r>
              <a:rPr lang="hu-HU" dirty="0" err="1"/>
              <a:t>but</a:t>
            </a:r>
            <a:r>
              <a:rPr lang="hu-HU" dirty="0"/>
              <a:t> </a:t>
            </a:r>
            <a:r>
              <a:rPr lang="hu-HU" dirty="0" err="1"/>
              <a:t>adds</a:t>
            </a:r>
            <a:r>
              <a:rPr lang="hu-HU" dirty="0"/>
              <a:t> </a:t>
            </a:r>
            <a:r>
              <a:rPr lang="hu-HU" dirty="0" err="1"/>
              <a:t>noticable</a:t>
            </a:r>
            <a:r>
              <a:rPr lang="hu-HU" dirty="0"/>
              <a:t> </a:t>
            </a:r>
            <a:r>
              <a:rPr lang="hu-HU" dirty="0" err="1"/>
              <a:t>dispersion</a:t>
            </a:r>
            <a:r>
              <a:rPr lang="hu-HU" dirty="0"/>
              <a:t>. </a:t>
            </a:r>
            <a:r>
              <a:rPr lang="hu-HU" dirty="0" err="1"/>
              <a:t>Active</a:t>
            </a:r>
            <a:r>
              <a:rPr lang="hu-HU" dirty="0"/>
              <a:t> </a:t>
            </a:r>
            <a:r>
              <a:rPr lang="hu-HU" dirty="0" err="1"/>
              <a:t>for</a:t>
            </a:r>
            <a:r>
              <a:rPr lang="hu-HU" dirty="0"/>
              <a:t> 5 </a:t>
            </a:r>
            <a:r>
              <a:rPr lang="hu-HU" dirty="0" err="1"/>
              <a:t>seconds</a:t>
            </a:r>
            <a:r>
              <a:rPr lang="hu-HU" dirty="0"/>
              <a:t>, </a:t>
            </a:r>
            <a:r>
              <a:rPr lang="hu-HU" dirty="0" err="1"/>
              <a:t>cooldown</a:t>
            </a:r>
            <a:r>
              <a:rPr lang="hu-HU" dirty="0"/>
              <a:t> 10 </a:t>
            </a:r>
            <a:r>
              <a:rPr lang="hu-HU" dirty="0" err="1"/>
              <a:t>seconds</a:t>
            </a:r>
            <a:r>
              <a:rPr lang="hu-HU" dirty="0"/>
              <a:t>.</a:t>
            </a:r>
          </a:p>
          <a:p>
            <a:r>
              <a:rPr lang="hu-HU" dirty="0" err="1"/>
              <a:t>Orichalcum</a:t>
            </a:r>
            <a:r>
              <a:rPr lang="hu-HU" dirty="0"/>
              <a:t> </a:t>
            </a:r>
            <a:r>
              <a:rPr lang="hu-HU" dirty="0" err="1"/>
              <a:t>core</a:t>
            </a:r>
            <a:r>
              <a:rPr lang="hu-HU" dirty="0"/>
              <a:t> (</a:t>
            </a:r>
            <a:r>
              <a:rPr lang="hu-HU" dirty="0" err="1"/>
              <a:t>mech</a:t>
            </a:r>
            <a:r>
              <a:rPr lang="hu-HU" dirty="0"/>
              <a:t>): </a:t>
            </a:r>
            <a:r>
              <a:rPr lang="hu-HU" dirty="0" err="1"/>
              <a:t>Shield</a:t>
            </a:r>
            <a:r>
              <a:rPr lang="hu-HU" dirty="0"/>
              <a:t> – </a:t>
            </a:r>
            <a:r>
              <a:rPr lang="hu-HU" dirty="0" err="1"/>
              <a:t>grants</a:t>
            </a:r>
            <a:r>
              <a:rPr lang="hu-HU" dirty="0"/>
              <a:t> </a:t>
            </a:r>
            <a:r>
              <a:rPr lang="hu-HU" dirty="0" err="1"/>
              <a:t>invulnerability</a:t>
            </a:r>
            <a:r>
              <a:rPr lang="hu-HU" dirty="0"/>
              <a:t> </a:t>
            </a:r>
            <a:r>
              <a:rPr lang="hu-HU" dirty="0" err="1"/>
              <a:t>for</a:t>
            </a:r>
            <a:r>
              <a:rPr lang="hu-HU" dirty="0"/>
              <a:t> 2 </a:t>
            </a:r>
            <a:r>
              <a:rPr lang="hu-HU" dirty="0" err="1"/>
              <a:t>seconds</a:t>
            </a:r>
            <a:r>
              <a:rPr lang="hu-HU" dirty="0"/>
              <a:t>. </a:t>
            </a:r>
            <a:r>
              <a:rPr lang="hu-HU" dirty="0" err="1"/>
              <a:t>Cooldown</a:t>
            </a:r>
            <a:r>
              <a:rPr lang="hu-HU" dirty="0"/>
              <a:t> 20 </a:t>
            </a:r>
            <a:r>
              <a:rPr lang="hu-HU" dirty="0" err="1"/>
              <a:t>seconds</a:t>
            </a:r>
            <a:r>
              <a:rPr lang="hu-HU" dirty="0"/>
              <a:t> (</a:t>
            </a:r>
            <a:r>
              <a:rPr lang="hu-HU" dirty="0" err="1"/>
              <a:t>iirc</a:t>
            </a:r>
            <a:r>
              <a:rPr lang="hu-HU" dirty="0"/>
              <a:t>).</a:t>
            </a:r>
          </a:p>
          <a:p>
            <a:r>
              <a:rPr lang="hu-HU" dirty="0"/>
              <a:t>Oracle, </a:t>
            </a:r>
            <a:r>
              <a:rPr lang="hu-HU" dirty="0" err="1"/>
              <a:t>charge</a:t>
            </a:r>
            <a:r>
              <a:rPr lang="hu-HU" dirty="0"/>
              <a:t> </a:t>
            </a:r>
            <a:r>
              <a:rPr lang="hu-HU" dirty="0" err="1"/>
              <a:t>attack</a:t>
            </a:r>
            <a:r>
              <a:rPr lang="hu-HU" dirty="0"/>
              <a:t> and </a:t>
            </a:r>
            <a:r>
              <a:rPr lang="hu-HU" dirty="0" err="1"/>
              <a:t>item</a:t>
            </a:r>
            <a:r>
              <a:rPr lang="hu-HU" dirty="0"/>
              <a:t> </a:t>
            </a:r>
            <a:r>
              <a:rPr lang="hu-HU" dirty="0" err="1"/>
              <a:t>abilities</a:t>
            </a:r>
            <a:r>
              <a:rPr lang="hu-HU" dirty="0"/>
              <a:t> cost </a:t>
            </a:r>
            <a:r>
              <a:rPr lang="hu-HU" dirty="0" err="1"/>
              <a:t>mana</a:t>
            </a:r>
            <a:r>
              <a:rPr lang="hu-HU" dirty="0"/>
              <a:t>.</a:t>
            </a:r>
            <a:br>
              <a:rPr lang="hu-HU" dirty="0"/>
            </a:br>
            <a:r>
              <a:rPr lang="hu-HU" dirty="0" err="1"/>
              <a:t>Mana</a:t>
            </a:r>
            <a:r>
              <a:rPr lang="hu-HU" dirty="0"/>
              <a:t> </a:t>
            </a:r>
            <a:r>
              <a:rPr lang="hu-HU" dirty="0" err="1"/>
              <a:t>recharges</a:t>
            </a:r>
            <a:r>
              <a:rPr lang="hu-HU" dirty="0"/>
              <a:t> 1 per </a:t>
            </a:r>
            <a:r>
              <a:rPr lang="hu-HU" dirty="0" err="1"/>
              <a:t>second</a:t>
            </a:r>
            <a:r>
              <a:rPr lang="hu-HU" dirty="0"/>
              <a:t>, </a:t>
            </a:r>
            <a:r>
              <a:rPr lang="hu-HU" dirty="0" err="1"/>
              <a:t>with</a:t>
            </a:r>
            <a:r>
              <a:rPr lang="hu-HU" dirty="0"/>
              <a:t> a </a:t>
            </a:r>
            <a:r>
              <a:rPr lang="hu-HU" dirty="0" err="1"/>
              <a:t>cap</a:t>
            </a:r>
            <a:r>
              <a:rPr lang="hu-HU" dirty="0"/>
              <a:t> of 100.</a:t>
            </a:r>
          </a:p>
          <a:p>
            <a:endParaRPr lang="hu-HU" dirty="0"/>
          </a:p>
        </p:txBody>
      </p:sp>
      <p:sp>
        <p:nvSpPr>
          <p:cNvPr id="4" name="Dia számának helye 3">
            <a:extLst>
              <a:ext uri="{FF2B5EF4-FFF2-40B4-BE49-F238E27FC236}">
                <a16:creationId xmlns:a16="http://schemas.microsoft.com/office/drawing/2014/main" id="{BC7BE1EB-BA70-009F-2D6F-1943C560F4A4}"/>
              </a:ext>
            </a:extLst>
          </p:cNvPr>
          <p:cNvSpPr>
            <a:spLocks noGrp="1"/>
          </p:cNvSpPr>
          <p:nvPr>
            <p:ph type="sldNum" sz="quarter" idx="5"/>
          </p:nvPr>
        </p:nvSpPr>
        <p:spPr/>
        <p:txBody>
          <a:bodyPr/>
          <a:lstStyle/>
          <a:p>
            <a:fld id="{561F3108-4098-4C09-9E12-831BF3DD10A9}" type="slidenum">
              <a:rPr lang="hu-HU" smtClean="0"/>
              <a:t>10</a:t>
            </a:fld>
            <a:endParaRPr lang="hu-HU"/>
          </a:p>
        </p:txBody>
      </p:sp>
    </p:spTree>
    <p:extLst>
      <p:ext uri="{BB962C8B-B14F-4D97-AF65-F5344CB8AC3E}">
        <p14:creationId xmlns:p14="http://schemas.microsoft.com/office/powerpoint/2010/main" val="1381911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DCE4B-585C-47EE-05F2-9A2259751DC0}"/>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E81C1116-7058-AD4E-2326-FEB03A729AFF}"/>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3F7D9A8A-7EE4-81BE-F898-3BF1353B3D4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[BÁLINT]</a:t>
            </a:r>
            <a:endParaRPr lang="hu-HU" dirty="0"/>
          </a:p>
          <a:p>
            <a:r>
              <a:rPr lang="hu-HU" dirty="0"/>
              <a:t>The </a:t>
            </a:r>
            <a:r>
              <a:rPr lang="hu-HU" dirty="0" err="1"/>
              <a:t>settings</a:t>
            </a:r>
            <a:r>
              <a:rPr lang="hu-HU" dirty="0"/>
              <a:t> </a:t>
            </a:r>
            <a:r>
              <a:rPr lang="hu-HU" dirty="0" err="1"/>
              <a:t>menu</a:t>
            </a:r>
            <a:r>
              <a:rPr lang="hu-HU" dirty="0"/>
              <a:t> has 4 </a:t>
            </a:r>
            <a:r>
              <a:rPr lang="hu-HU" dirty="0" err="1"/>
              <a:t>tabs</a:t>
            </a:r>
            <a:r>
              <a:rPr lang="hu-HU" dirty="0"/>
              <a:t>: Game, Video, </a:t>
            </a:r>
            <a:r>
              <a:rPr lang="hu-HU" dirty="0" err="1"/>
              <a:t>Audio</a:t>
            </a:r>
            <a:r>
              <a:rPr lang="hu-HU" dirty="0"/>
              <a:t> and </a:t>
            </a:r>
            <a:r>
              <a:rPr lang="hu-HU" dirty="0" err="1"/>
              <a:t>Controls</a:t>
            </a:r>
            <a:r>
              <a:rPr lang="hu-HU" dirty="0"/>
              <a:t>.</a:t>
            </a:r>
            <a:br>
              <a:rPr lang="hu-HU" dirty="0"/>
            </a:br>
            <a:r>
              <a:rPr lang="hu-HU" dirty="0"/>
              <a:t>The Game </a:t>
            </a:r>
            <a:r>
              <a:rPr lang="hu-HU" dirty="0" err="1"/>
              <a:t>tab</a:t>
            </a:r>
            <a:r>
              <a:rPr lang="hu-HU" dirty="0"/>
              <a:t> </a:t>
            </a:r>
            <a:r>
              <a:rPr lang="hu-HU" dirty="0" err="1"/>
              <a:t>contains</a:t>
            </a:r>
            <a:r>
              <a:rPr lang="hu-HU" dirty="0"/>
              <a:t> </a:t>
            </a:r>
            <a:r>
              <a:rPr lang="hu-HU" dirty="0" err="1"/>
              <a:t>the</a:t>
            </a:r>
            <a:r>
              <a:rPr lang="hu-HU" dirty="0"/>
              <a:t> </a:t>
            </a:r>
            <a:r>
              <a:rPr lang="hu-HU" dirty="0" err="1"/>
              <a:t>difficulty</a:t>
            </a:r>
            <a:r>
              <a:rPr lang="hu-HU" dirty="0"/>
              <a:t>, and </a:t>
            </a:r>
            <a:r>
              <a:rPr lang="hu-HU" dirty="0" err="1"/>
              <a:t>the</a:t>
            </a:r>
            <a:r>
              <a:rPr lang="hu-HU" dirty="0"/>
              <a:t> </a:t>
            </a:r>
            <a:r>
              <a:rPr lang="hu-HU" dirty="0" err="1"/>
              <a:t>dash</a:t>
            </a:r>
            <a:r>
              <a:rPr lang="hu-HU" dirty="0"/>
              <a:t> </a:t>
            </a:r>
            <a:r>
              <a:rPr lang="hu-HU" dirty="0" err="1"/>
              <a:t>mode</a:t>
            </a:r>
            <a:r>
              <a:rPr lang="hu-HU" dirty="0"/>
              <a:t> </a:t>
            </a:r>
            <a:r>
              <a:rPr lang="hu-HU" dirty="0" err="1"/>
              <a:t>selectors</a:t>
            </a:r>
            <a:r>
              <a:rPr lang="hu-HU" dirty="0"/>
              <a:t>.</a:t>
            </a:r>
            <a:br>
              <a:rPr lang="hu-HU" dirty="0"/>
            </a:br>
            <a:r>
              <a:rPr lang="hu-HU" dirty="0"/>
              <a:t>The Video </a:t>
            </a:r>
            <a:r>
              <a:rPr lang="hu-HU" dirty="0" err="1"/>
              <a:t>tab</a:t>
            </a:r>
            <a:r>
              <a:rPr lang="hu-HU" dirty="0"/>
              <a:t> </a:t>
            </a:r>
            <a:r>
              <a:rPr lang="hu-HU" dirty="0" err="1"/>
              <a:t>contains</a:t>
            </a:r>
            <a:r>
              <a:rPr lang="hu-HU" dirty="0"/>
              <a:t> </a:t>
            </a:r>
            <a:r>
              <a:rPr lang="hu-HU" dirty="0" err="1"/>
              <a:t>the</a:t>
            </a:r>
            <a:r>
              <a:rPr lang="hu-HU" dirty="0"/>
              <a:t> </a:t>
            </a:r>
            <a:r>
              <a:rPr lang="hu-HU" dirty="0" err="1"/>
              <a:t>options</a:t>
            </a:r>
            <a:r>
              <a:rPr lang="hu-HU" dirty="0"/>
              <a:t> </a:t>
            </a:r>
            <a:r>
              <a:rPr lang="hu-HU" dirty="0" err="1"/>
              <a:t>to</a:t>
            </a:r>
            <a:r>
              <a:rPr lang="hu-HU" dirty="0"/>
              <a:t> </a:t>
            </a:r>
            <a:r>
              <a:rPr lang="hu-HU" dirty="0" err="1"/>
              <a:t>change</a:t>
            </a:r>
            <a:r>
              <a:rPr lang="hu-HU" dirty="0"/>
              <a:t> </a:t>
            </a:r>
            <a:r>
              <a:rPr lang="hu-HU" dirty="0" err="1"/>
              <a:t>window</a:t>
            </a:r>
            <a:r>
              <a:rPr lang="hu-HU" dirty="0"/>
              <a:t> </a:t>
            </a:r>
            <a:r>
              <a:rPr lang="hu-HU" dirty="0" err="1"/>
              <a:t>mode</a:t>
            </a:r>
            <a:r>
              <a:rPr lang="hu-HU" dirty="0"/>
              <a:t>, </a:t>
            </a:r>
            <a:r>
              <a:rPr lang="hu-HU" dirty="0" err="1"/>
              <a:t>resolution</a:t>
            </a:r>
            <a:r>
              <a:rPr lang="hu-HU" dirty="0"/>
              <a:t> and </a:t>
            </a:r>
            <a:r>
              <a:rPr lang="hu-HU" dirty="0" err="1"/>
              <a:t>vsync</a:t>
            </a:r>
            <a:r>
              <a:rPr lang="hu-HU" dirty="0"/>
              <a:t>.</a:t>
            </a:r>
          </a:p>
          <a:p>
            <a:r>
              <a:rPr lang="hu-HU" dirty="0"/>
              <a:t>The </a:t>
            </a:r>
            <a:r>
              <a:rPr lang="hu-HU" dirty="0" err="1"/>
              <a:t>Audio</a:t>
            </a:r>
            <a:r>
              <a:rPr lang="hu-HU" dirty="0"/>
              <a:t> </a:t>
            </a:r>
            <a:r>
              <a:rPr lang="hu-HU" dirty="0" err="1"/>
              <a:t>tab</a:t>
            </a:r>
            <a:r>
              <a:rPr lang="hu-HU" dirty="0"/>
              <a:t> is </a:t>
            </a:r>
            <a:r>
              <a:rPr lang="hu-HU" dirty="0" err="1"/>
              <a:t>currently</a:t>
            </a:r>
            <a:r>
              <a:rPr lang="hu-HU" dirty="0"/>
              <a:t> </a:t>
            </a:r>
            <a:r>
              <a:rPr lang="hu-HU" dirty="0" err="1"/>
              <a:t>disconnected</a:t>
            </a:r>
            <a:r>
              <a:rPr lang="hu-HU" dirty="0"/>
              <a:t>, </a:t>
            </a:r>
            <a:r>
              <a:rPr lang="hu-HU" dirty="0" err="1"/>
              <a:t>as</a:t>
            </a:r>
            <a:r>
              <a:rPr lang="hu-HU" dirty="0"/>
              <a:t> </a:t>
            </a:r>
            <a:r>
              <a:rPr lang="hu-HU" dirty="0" err="1"/>
              <a:t>the</a:t>
            </a:r>
            <a:r>
              <a:rPr lang="hu-HU" dirty="0"/>
              <a:t> game </a:t>
            </a:r>
            <a:r>
              <a:rPr lang="hu-HU" dirty="0" err="1"/>
              <a:t>does</a:t>
            </a:r>
            <a:r>
              <a:rPr lang="hu-HU" dirty="0"/>
              <a:t> </a:t>
            </a:r>
            <a:r>
              <a:rPr lang="hu-HU" dirty="0" err="1"/>
              <a:t>not</a:t>
            </a:r>
            <a:r>
              <a:rPr lang="hu-HU" dirty="0"/>
              <a:t> </a:t>
            </a:r>
            <a:r>
              <a:rPr lang="hu-HU" dirty="0" err="1"/>
              <a:t>have</a:t>
            </a:r>
            <a:r>
              <a:rPr lang="hu-HU" dirty="0"/>
              <a:t> </a:t>
            </a:r>
            <a:r>
              <a:rPr lang="hu-HU" dirty="0" err="1"/>
              <a:t>any</a:t>
            </a:r>
            <a:r>
              <a:rPr lang="hu-HU" dirty="0"/>
              <a:t> sort of </a:t>
            </a:r>
            <a:r>
              <a:rPr lang="hu-HU" dirty="0" err="1"/>
              <a:t>audio</a:t>
            </a:r>
            <a:r>
              <a:rPr lang="hu-HU" dirty="0"/>
              <a:t> – </a:t>
            </a:r>
            <a:r>
              <a:rPr lang="hu-HU" dirty="0" err="1"/>
              <a:t>future</a:t>
            </a:r>
            <a:r>
              <a:rPr lang="hu-HU" dirty="0"/>
              <a:t> </a:t>
            </a:r>
            <a:r>
              <a:rPr lang="hu-HU" dirty="0" err="1"/>
              <a:t>development</a:t>
            </a:r>
            <a:r>
              <a:rPr lang="hu-HU" dirty="0"/>
              <a:t>.</a:t>
            </a:r>
          </a:p>
          <a:p>
            <a:r>
              <a:rPr lang="hu-HU" dirty="0"/>
              <a:t>The </a:t>
            </a:r>
            <a:r>
              <a:rPr lang="hu-HU" dirty="0" err="1"/>
              <a:t>Controls</a:t>
            </a:r>
            <a:r>
              <a:rPr lang="hu-HU" dirty="0"/>
              <a:t> </a:t>
            </a:r>
            <a:r>
              <a:rPr lang="hu-HU" dirty="0" err="1"/>
              <a:t>tab</a:t>
            </a:r>
            <a:r>
              <a:rPr lang="hu-HU" dirty="0"/>
              <a:t> </a:t>
            </a:r>
            <a:r>
              <a:rPr lang="hu-HU" dirty="0" err="1"/>
              <a:t>allows</a:t>
            </a:r>
            <a:r>
              <a:rPr lang="hu-HU" dirty="0"/>
              <a:t> </a:t>
            </a:r>
            <a:r>
              <a:rPr lang="hu-HU" dirty="0" err="1"/>
              <a:t>for</a:t>
            </a:r>
            <a:r>
              <a:rPr lang="hu-HU" dirty="0"/>
              <a:t> </a:t>
            </a:r>
            <a:r>
              <a:rPr lang="hu-HU" dirty="0" err="1"/>
              <a:t>the</a:t>
            </a:r>
            <a:r>
              <a:rPr lang="hu-HU" dirty="0"/>
              <a:t> </a:t>
            </a:r>
            <a:r>
              <a:rPr lang="hu-HU" dirty="0" err="1"/>
              <a:t>rebinding</a:t>
            </a:r>
            <a:r>
              <a:rPr lang="hu-HU" dirty="0"/>
              <a:t> of </a:t>
            </a:r>
            <a:r>
              <a:rPr lang="hu-HU" dirty="0" err="1"/>
              <a:t>all</a:t>
            </a:r>
            <a:r>
              <a:rPr lang="hu-HU" dirty="0"/>
              <a:t> </a:t>
            </a:r>
            <a:r>
              <a:rPr lang="hu-HU" dirty="0" err="1"/>
              <a:t>keybinds</a:t>
            </a:r>
            <a:r>
              <a:rPr lang="hu-HU" dirty="0"/>
              <a:t>, </a:t>
            </a:r>
            <a:r>
              <a:rPr lang="hu-HU" dirty="0" err="1"/>
              <a:t>consisting</a:t>
            </a:r>
            <a:r>
              <a:rPr lang="hu-HU" dirty="0"/>
              <a:t> of a </a:t>
            </a:r>
            <a:r>
              <a:rPr lang="hu-HU" dirty="0" err="1"/>
              <a:t>primary</a:t>
            </a:r>
            <a:r>
              <a:rPr lang="hu-HU" dirty="0"/>
              <a:t> and a </a:t>
            </a:r>
            <a:r>
              <a:rPr lang="hu-HU" dirty="0" err="1"/>
              <a:t>secondary</a:t>
            </a:r>
            <a:r>
              <a:rPr lang="hu-HU" dirty="0"/>
              <a:t> </a:t>
            </a:r>
            <a:r>
              <a:rPr lang="hu-HU" dirty="0" err="1"/>
              <a:t>keybind</a:t>
            </a:r>
            <a:r>
              <a:rPr lang="hu-HU" dirty="0"/>
              <a:t>.</a:t>
            </a:r>
            <a:br>
              <a:rPr lang="hu-HU" dirty="0"/>
            </a:br>
            <a:br>
              <a:rPr lang="hu-HU" dirty="0"/>
            </a:br>
            <a:r>
              <a:rPr lang="hu-HU" dirty="0" err="1"/>
              <a:t>At</a:t>
            </a:r>
            <a:r>
              <a:rPr lang="hu-HU" dirty="0"/>
              <a:t> </a:t>
            </a:r>
            <a:r>
              <a:rPr lang="hu-HU" dirty="0" err="1"/>
              <a:t>the</a:t>
            </a:r>
            <a:r>
              <a:rPr lang="hu-HU" dirty="0"/>
              <a:t> </a:t>
            </a:r>
            <a:r>
              <a:rPr lang="hu-HU" dirty="0" err="1"/>
              <a:t>bottom</a:t>
            </a:r>
            <a:r>
              <a:rPr lang="hu-HU" dirty="0"/>
              <a:t>, </a:t>
            </a:r>
            <a:r>
              <a:rPr lang="hu-HU" dirty="0" err="1"/>
              <a:t>there</a:t>
            </a:r>
            <a:r>
              <a:rPr lang="hu-HU" dirty="0"/>
              <a:t> is a:</a:t>
            </a:r>
          </a:p>
          <a:p>
            <a:pPr marL="171450" indent="-171450">
              <a:buFontTx/>
              <a:buChar char="-"/>
            </a:pPr>
            <a:r>
              <a:rPr lang="hu-HU" dirty="0"/>
              <a:t>back </a:t>
            </a:r>
            <a:r>
              <a:rPr lang="hu-HU" dirty="0" err="1"/>
              <a:t>button</a:t>
            </a:r>
            <a:r>
              <a:rPr lang="hu-HU" dirty="0"/>
              <a:t>, </a:t>
            </a:r>
            <a:r>
              <a:rPr lang="hu-HU" dirty="0" err="1"/>
              <a:t>which</a:t>
            </a:r>
            <a:r>
              <a:rPr lang="hu-HU" dirty="0"/>
              <a:t> </a:t>
            </a:r>
            <a:r>
              <a:rPr lang="hu-HU" dirty="0" err="1"/>
              <a:t>allows</a:t>
            </a:r>
            <a:r>
              <a:rPr lang="hu-HU" dirty="0"/>
              <a:t> </a:t>
            </a:r>
            <a:r>
              <a:rPr lang="hu-HU" dirty="0" err="1"/>
              <a:t>for</a:t>
            </a:r>
            <a:r>
              <a:rPr lang="hu-HU" dirty="0"/>
              <a:t> </a:t>
            </a:r>
            <a:r>
              <a:rPr lang="hu-HU" dirty="0" err="1"/>
              <a:t>exiting</a:t>
            </a:r>
            <a:r>
              <a:rPr lang="hu-HU" dirty="0"/>
              <a:t> </a:t>
            </a:r>
            <a:r>
              <a:rPr lang="hu-HU" dirty="0" err="1"/>
              <a:t>the</a:t>
            </a:r>
            <a:r>
              <a:rPr lang="hu-HU" dirty="0"/>
              <a:t> </a:t>
            </a:r>
            <a:r>
              <a:rPr lang="hu-HU" dirty="0" err="1"/>
              <a:t>menu</a:t>
            </a:r>
            <a:r>
              <a:rPr lang="hu-HU" dirty="0"/>
              <a:t> </a:t>
            </a:r>
            <a:r>
              <a:rPr lang="hu-HU" dirty="0" err="1"/>
              <a:t>without</a:t>
            </a:r>
            <a:r>
              <a:rPr lang="hu-HU" dirty="0"/>
              <a:t> saving </a:t>
            </a:r>
            <a:r>
              <a:rPr lang="hu-HU" dirty="0" err="1"/>
              <a:t>the</a:t>
            </a:r>
            <a:r>
              <a:rPr lang="hu-HU" dirty="0"/>
              <a:t> </a:t>
            </a:r>
            <a:r>
              <a:rPr lang="hu-HU" dirty="0" err="1"/>
              <a:t>changes</a:t>
            </a:r>
            <a:r>
              <a:rPr lang="hu-HU" dirty="0"/>
              <a:t>.</a:t>
            </a:r>
          </a:p>
          <a:p>
            <a:pPr marL="171450" indent="-171450">
              <a:buFontTx/>
              <a:buChar char="-"/>
            </a:pPr>
            <a:r>
              <a:rPr lang="hu-HU" dirty="0" err="1"/>
              <a:t>Reset</a:t>
            </a:r>
            <a:r>
              <a:rPr lang="hu-HU" dirty="0"/>
              <a:t> </a:t>
            </a:r>
            <a:r>
              <a:rPr lang="hu-HU" dirty="0" err="1"/>
              <a:t>button</a:t>
            </a:r>
            <a:r>
              <a:rPr lang="hu-HU" dirty="0"/>
              <a:t>, </a:t>
            </a:r>
            <a:r>
              <a:rPr lang="hu-HU" dirty="0" err="1"/>
              <a:t>which</a:t>
            </a:r>
            <a:r>
              <a:rPr lang="hu-HU" dirty="0"/>
              <a:t> </a:t>
            </a:r>
            <a:r>
              <a:rPr lang="hu-HU" dirty="0" err="1"/>
              <a:t>resets</a:t>
            </a:r>
            <a:r>
              <a:rPr lang="hu-HU" dirty="0"/>
              <a:t> </a:t>
            </a:r>
            <a:r>
              <a:rPr lang="hu-HU" dirty="0" err="1"/>
              <a:t>all</a:t>
            </a:r>
            <a:r>
              <a:rPr lang="hu-HU" dirty="0"/>
              <a:t> </a:t>
            </a:r>
            <a:r>
              <a:rPr lang="hu-HU" dirty="0" err="1"/>
              <a:t>settings</a:t>
            </a:r>
            <a:r>
              <a:rPr lang="hu-HU" dirty="0"/>
              <a:t> </a:t>
            </a:r>
            <a:r>
              <a:rPr lang="hu-HU" dirty="0" err="1"/>
              <a:t>to</a:t>
            </a:r>
            <a:r>
              <a:rPr lang="hu-HU" dirty="0"/>
              <a:t> </a:t>
            </a:r>
            <a:r>
              <a:rPr lang="hu-HU" dirty="0" err="1"/>
              <a:t>their</a:t>
            </a:r>
            <a:r>
              <a:rPr lang="hu-HU" dirty="0"/>
              <a:t> </a:t>
            </a:r>
            <a:r>
              <a:rPr lang="hu-HU" dirty="0" err="1"/>
              <a:t>default</a:t>
            </a:r>
            <a:r>
              <a:rPr lang="hu-HU" dirty="0"/>
              <a:t> </a:t>
            </a:r>
            <a:r>
              <a:rPr lang="hu-HU" dirty="0" err="1"/>
              <a:t>state</a:t>
            </a:r>
            <a:r>
              <a:rPr lang="hu-HU" dirty="0"/>
              <a:t>,</a:t>
            </a:r>
          </a:p>
          <a:p>
            <a:pPr marL="171450" indent="-171450">
              <a:buFontTx/>
              <a:buChar char="-"/>
            </a:pPr>
            <a:r>
              <a:rPr lang="hu-HU" dirty="0" err="1"/>
              <a:t>Save</a:t>
            </a:r>
            <a:r>
              <a:rPr lang="hu-HU" dirty="0"/>
              <a:t> </a:t>
            </a:r>
            <a:r>
              <a:rPr lang="hu-HU" dirty="0" err="1"/>
              <a:t>button</a:t>
            </a:r>
            <a:r>
              <a:rPr lang="hu-HU" dirty="0"/>
              <a:t>, </a:t>
            </a:r>
            <a:r>
              <a:rPr lang="hu-HU" dirty="0" err="1"/>
              <a:t>which</a:t>
            </a:r>
            <a:r>
              <a:rPr lang="hu-HU" dirty="0"/>
              <a:t> </a:t>
            </a:r>
            <a:r>
              <a:rPr lang="hu-HU" dirty="0" err="1"/>
              <a:t>saves</a:t>
            </a:r>
            <a:r>
              <a:rPr lang="hu-HU" dirty="0"/>
              <a:t> </a:t>
            </a:r>
            <a:r>
              <a:rPr lang="hu-HU" dirty="0" err="1"/>
              <a:t>all</a:t>
            </a:r>
            <a:r>
              <a:rPr lang="hu-HU" dirty="0"/>
              <a:t> </a:t>
            </a:r>
            <a:r>
              <a:rPr lang="hu-HU" dirty="0" err="1"/>
              <a:t>changes</a:t>
            </a:r>
            <a:r>
              <a:rPr lang="hu-HU" dirty="0"/>
              <a:t> </a:t>
            </a:r>
            <a:r>
              <a:rPr lang="hu-HU" dirty="0" err="1"/>
              <a:t>made</a:t>
            </a:r>
            <a:r>
              <a:rPr lang="hu-HU" dirty="0"/>
              <a:t> </a:t>
            </a:r>
            <a:r>
              <a:rPr lang="hu-HU" dirty="0" err="1"/>
              <a:t>into</a:t>
            </a:r>
            <a:r>
              <a:rPr lang="hu-HU" dirty="0"/>
              <a:t> </a:t>
            </a:r>
            <a:r>
              <a:rPr lang="hu-HU" dirty="0" err="1"/>
              <a:t>the</a:t>
            </a:r>
            <a:r>
              <a:rPr lang="hu-HU" dirty="0"/>
              <a:t> </a:t>
            </a:r>
            <a:r>
              <a:rPr lang="hu-HU" dirty="0" err="1"/>
              <a:t>config</a:t>
            </a:r>
            <a:r>
              <a:rPr lang="hu-HU" dirty="0"/>
              <a:t> file, and </a:t>
            </a:r>
            <a:r>
              <a:rPr lang="hu-HU" dirty="0" err="1"/>
              <a:t>exits</a:t>
            </a:r>
            <a:r>
              <a:rPr lang="hu-HU" dirty="0"/>
              <a:t> </a:t>
            </a:r>
            <a:r>
              <a:rPr lang="hu-HU" dirty="0" err="1"/>
              <a:t>the</a:t>
            </a:r>
            <a:r>
              <a:rPr lang="hu-HU" dirty="0"/>
              <a:t> </a:t>
            </a:r>
            <a:r>
              <a:rPr lang="hu-HU" dirty="0" err="1"/>
              <a:t>menu</a:t>
            </a:r>
            <a:r>
              <a:rPr lang="hu-HU" dirty="0"/>
              <a:t>.</a:t>
            </a:r>
          </a:p>
          <a:p>
            <a:pPr marL="171450" indent="-171450">
              <a:buFontTx/>
              <a:buChar char="-"/>
            </a:pPr>
            <a:endParaRPr lang="hu-HU" dirty="0"/>
          </a:p>
          <a:p>
            <a:pPr marL="0" indent="0">
              <a:buFontTx/>
              <a:buNone/>
            </a:pPr>
            <a:r>
              <a:rPr lang="hu-HU" dirty="0" err="1"/>
              <a:t>Settings</a:t>
            </a:r>
            <a:r>
              <a:rPr lang="hu-HU" dirty="0"/>
              <a:t> </a:t>
            </a:r>
            <a:r>
              <a:rPr lang="hu-HU" dirty="0" err="1"/>
              <a:t>are</a:t>
            </a:r>
            <a:r>
              <a:rPr lang="hu-HU" dirty="0"/>
              <a:t> </a:t>
            </a:r>
            <a:r>
              <a:rPr lang="hu-HU" dirty="0" err="1"/>
              <a:t>saved</a:t>
            </a:r>
            <a:r>
              <a:rPr lang="hu-HU" dirty="0"/>
              <a:t> in an .</a:t>
            </a:r>
            <a:r>
              <a:rPr lang="hu-HU" dirty="0" err="1"/>
              <a:t>ini</a:t>
            </a:r>
            <a:r>
              <a:rPr lang="hu-HU" dirty="0"/>
              <a:t> file</a:t>
            </a:r>
            <a:br>
              <a:rPr lang="hu-HU" dirty="0"/>
            </a:br>
            <a:endParaRPr lang="hu-HU" dirty="0"/>
          </a:p>
        </p:txBody>
      </p:sp>
      <p:sp>
        <p:nvSpPr>
          <p:cNvPr id="4" name="Dia számának helye 3">
            <a:extLst>
              <a:ext uri="{FF2B5EF4-FFF2-40B4-BE49-F238E27FC236}">
                <a16:creationId xmlns:a16="http://schemas.microsoft.com/office/drawing/2014/main" id="{88667C56-D0C9-D273-BC4D-DB7BF9266B05}"/>
              </a:ext>
            </a:extLst>
          </p:cNvPr>
          <p:cNvSpPr>
            <a:spLocks noGrp="1"/>
          </p:cNvSpPr>
          <p:nvPr>
            <p:ph type="sldNum" sz="quarter" idx="5"/>
          </p:nvPr>
        </p:nvSpPr>
        <p:spPr/>
        <p:txBody>
          <a:bodyPr/>
          <a:lstStyle/>
          <a:p>
            <a:fld id="{561F3108-4098-4C09-9E12-831BF3DD10A9}" type="slidenum">
              <a:rPr lang="hu-HU" smtClean="0"/>
              <a:t>11</a:t>
            </a:fld>
            <a:endParaRPr lang="hu-HU"/>
          </a:p>
        </p:txBody>
      </p:sp>
    </p:spTree>
    <p:extLst>
      <p:ext uri="{BB962C8B-B14F-4D97-AF65-F5344CB8AC3E}">
        <p14:creationId xmlns:p14="http://schemas.microsoft.com/office/powerpoint/2010/main" val="268057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C9FF27-3098-A0C8-69C6-EFAA3778131C}"/>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37AAFB58-0FD1-11CF-D6A8-098238877EBB}"/>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AE9618F5-E91D-3F13-B6C6-B05C4A02377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[BÁLINT]</a:t>
            </a:r>
            <a:endParaRPr lang="hu-HU" noProof="0" dirty="0"/>
          </a:p>
          <a:p>
            <a:r>
              <a:rPr lang="hu-HU" dirty="0" err="1"/>
              <a:t>As</a:t>
            </a:r>
            <a:r>
              <a:rPr lang="hu-HU" dirty="0"/>
              <a:t> </a:t>
            </a:r>
            <a:r>
              <a:rPr lang="hu-HU" dirty="0" err="1"/>
              <a:t>previously</a:t>
            </a:r>
            <a:r>
              <a:rPr lang="hu-HU" dirty="0"/>
              <a:t> </a:t>
            </a:r>
            <a:r>
              <a:rPr lang="hu-HU" dirty="0" err="1"/>
              <a:t>mentioned</a:t>
            </a:r>
            <a:r>
              <a:rPr lang="hu-HU" dirty="0"/>
              <a:t>, </a:t>
            </a:r>
            <a:r>
              <a:rPr lang="hu-HU" dirty="0" err="1"/>
              <a:t>the</a:t>
            </a:r>
            <a:r>
              <a:rPr lang="hu-HU" dirty="0"/>
              <a:t> game </a:t>
            </a:r>
            <a:r>
              <a:rPr lang="hu-HU" dirty="0" err="1"/>
              <a:t>saves</a:t>
            </a:r>
            <a:r>
              <a:rPr lang="hu-HU" dirty="0"/>
              <a:t> </a:t>
            </a:r>
            <a:r>
              <a:rPr lang="hu-HU" dirty="0" err="1"/>
              <a:t>progress</a:t>
            </a:r>
            <a:r>
              <a:rPr lang="hu-HU" dirty="0"/>
              <a:t> </a:t>
            </a:r>
            <a:r>
              <a:rPr lang="hu-HU" dirty="0" err="1"/>
              <a:t>at</a:t>
            </a:r>
            <a:r>
              <a:rPr lang="hu-HU" dirty="0"/>
              <a:t> </a:t>
            </a:r>
            <a:r>
              <a:rPr lang="hu-HU" dirty="0" err="1"/>
              <a:t>every</a:t>
            </a:r>
            <a:r>
              <a:rPr lang="hu-HU" dirty="0"/>
              <a:t> </a:t>
            </a:r>
            <a:r>
              <a:rPr lang="hu-HU" dirty="0" err="1"/>
              <a:t>checkpoint</a:t>
            </a:r>
            <a:r>
              <a:rPr lang="hu-HU" dirty="0"/>
              <a:t>.</a:t>
            </a:r>
            <a:br>
              <a:rPr lang="hu-HU" dirty="0"/>
            </a:br>
            <a:r>
              <a:rPr lang="hu-HU" dirty="0" err="1"/>
              <a:t>When</a:t>
            </a:r>
            <a:r>
              <a:rPr lang="hu-HU" dirty="0"/>
              <a:t> a </a:t>
            </a:r>
            <a:r>
              <a:rPr lang="hu-HU" dirty="0" err="1"/>
              <a:t>checkpoint</a:t>
            </a:r>
            <a:r>
              <a:rPr lang="hu-HU" dirty="0"/>
              <a:t> is </a:t>
            </a:r>
            <a:r>
              <a:rPr lang="hu-HU" dirty="0" err="1"/>
              <a:t>triggered</a:t>
            </a:r>
            <a:r>
              <a:rPr lang="hu-HU" dirty="0"/>
              <a:t>, a script </a:t>
            </a:r>
            <a:r>
              <a:rPr lang="hu-HU" dirty="0" err="1"/>
              <a:t>runs</a:t>
            </a:r>
            <a:r>
              <a:rPr lang="hu-HU" dirty="0"/>
              <a:t> </a:t>
            </a:r>
            <a:r>
              <a:rPr lang="hu-HU" dirty="0" err="1"/>
              <a:t>through</a:t>
            </a:r>
            <a:r>
              <a:rPr lang="hu-HU" dirty="0"/>
              <a:t> </a:t>
            </a:r>
            <a:r>
              <a:rPr lang="hu-HU" dirty="0" err="1"/>
              <a:t>all</a:t>
            </a:r>
            <a:r>
              <a:rPr lang="hu-HU" dirty="0"/>
              <a:t> </a:t>
            </a:r>
            <a:r>
              <a:rPr lang="hu-HU" dirty="0" err="1"/>
              <a:t>important</a:t>
            </a:r>
            <a:r>
              <a:rPr lang="hu-HU" dirty="0"/>
              <a:t> </a:t>
            </a:r>
            <a:r>
              <a:rPr lang="hu-HU" dirty="0" err="1"/>
              <a:t>data</a:t>
            </a:r>
            <a:r>
              <a:rPr lang="hu-HU" dirty="0"/>
              <a:t>, and </a:t>
            </a:r>
            <a:r>
              <a:rPr lang="hu-HU" dirty="0" err="1"/>
              <a:t>saves</a:t>
            </a:r>
            <a:r>
              <a:rPr lang="hu-HU" dirty="0"/>
              <a:t> </a:t>
            </a:r>
            <a:r>
              <a:rPr lang="hu-HU" dirty="0" err="1"/>
              <a:t>it</a:t>
            </a:r>
            <a:r>
              <a:rPr lang="hu-HU" dirty="0"/>
              <a:t> </a:t>
            </a:r>
            <a:r>
              <a:rPr lang="hu-HU" dirty="0" err="1"/>
              <a:t>into</a:t>
            </a:r>
            <a:r>
              <a:rPr lang="hu-HU" dirty="0"/>
              <a:t> a .</a:t>
            </a:r>
            <a:r>
              <a:rPr lang="hu-HU" dirty="0" err="1"/>
              <a:t>txt</a:t>
            </a:r>
            <a:r>
              <a:rPr lang="hu-HU" dirty="0"/>
              <a:t> file.</a:t>
            </a:r>
          </a:p>
          <a:p>
            <a:r>
              <a:rPr lang="hu-HU" dirty="0" err="1"/>
              <a:t>Important</a:t>
            </a:r>
            <a:r>
              <a:rPr lang="hu-HU" dirty="0"/>
              <a:t> </a:t>
            </a:r>
            <a:r>
              <a:rPr lang="hu-HU" dirty="0" err="1"/>
              <a:t>data</a:t>
            </a:r>
            <a:r>
              <a:rPr lang="hu-HU" dirty="0"/>
              <a:t> </a:t>
            </a:r>
            <a:r>
              <a:rPr lang="hu-HU" dirty="0" err="1"/>
              <a:t>includes</a:t>
            </a:r>
            <a:r>
              <a:rPr lang="hu-HU" dirty="0"/>
              <a:t>:</a:t>
            </a:r>
          </a:p>
          <a:p>
            <a:pPr marL="171450" indent="-171450">
              <a:buFontTx/>
              <a:buChar char="-"/>
            </a:pPr>
            <a:r>
              <a:rPr lang="hu-HU" dirty="0"/>
              <a:t>Map</a:t>
            </a:r>
          </a:p>
          <a:p>
            <a:pPr marL="171450" indent="-171450">
              <a:buFontTx/>
              <a:buChar char="-"/>
            </a:pPr>
            <a:r>
              <a:rPr lang="hu-HU" dirty="0" err="1"/>
              <a:t>Active</a:t>
            </a:r>
            <a:r>
              <a:rPr lang="hu-HU" dirty="0"/>
              <a:t> </a:t>
            </a:r>
            <a:r>
              <a:rPr lang="hu-HU" dirty="0" err="1"/>
              <a:t>checkpoint</a:t>
            </a:r>
            <a:endParaRPr lang="hu-HU" dirty="0"/>
          </a:p>
          <a:p>
            <a:pPr marL="171450" indent="-171450">
              <a:buFontTx/>
              <a:buChar char="-"/>
            </a:pPr>
            <a:r>
              <a:rPr lang="hu-HU" dirty="0" err="1"/>
              <a:t>Clear</a:t>
            </a:r>
            <a:r>
              <a:rPr lang="hu-HU" dirty="0"/>
              <a:t> </a:t>
            </a:r>
            <a:r>
              <a:rPr lang="hu-HU" dirty="0" err="1"/>
              <a:t>state</a:t>
            </a:r>
            <a:r>
              <a:rPr lang="hu-HU" dirty="0"/>
              <a:t> of </a:t>
            </a:r>
            <a:r>
              <a:rPr lang="hu-HU" dirty="0" err="1"/>
              <a:t>all</a:t>
            </a:r>
            <a:r>
              <a:rPr lang="hu-HU" dirty="0"/>
              <a:t> </a:t>
            </a:r>
            <a:r>
              <a:rPr lang="hu-HU" dirty="0" err="1"/>
              <a:t>rooms</a:t>
            </a:r>
            <a:endParaRPr lang="hu-HU" dirty="0"/>
          </a:p>
          <a:p>
            <a:pPr marL="171450" indent="-171450">
              <a:buFontTx/>
              <a:buChar char="-"/>
            </a:pPr>
            <a:r>
              <a:rPr lang="hu-HU" dirty="0" err="1"/>
              <a:t>Player’s</a:t>
            </a:r>
            <a:r>
              <a:rPr lang="hu-HU" dirty="0"/>
              <a:t> </a:t>
            </a:r>
            <a:r>
              <a:rPr lang="hu-HU" dirty="0" err="1"/>
              <a:t>stats</a:t>
            </a:r>
            <a:endParaRPr lang="hu-HU" dirty="0"/>
          </a:p>
          <a:p>
            <a:pPr marL="171450" indent="-171450">
              <a:buFontTx/>
              <a:buChar char="-"/>
            </a:pPr>
            <a:r>
              <a:rPr lang="hu-HU" dirty="0" err="1"/>
              <a:t>Equipped</a:t>
            </a:r>
            <a:r>
              <a:rPr lang="hu-HU" dirty="0"/>
              <a:t> </a:t>
            </a:r>
            <a:r>
              <a:rPr lang="hu-HU" dirty="0" err="1"/>
              <a:t>items</a:t>
            </a:r>
            <a:endParaRPr lang="hu-HU" dirty="0"/>
          </a:p>
          <a:p>
            <a:pPr marL="171450" indent="-171450">
              <a:buFontTx/>
              <a:buChar char="-"/>
            </a:pPr>
            <a:r>
              <a:rPr lang="hu-HU" dirty="0"/>
              <a:t>The </a:t>
            </a:r>
            <a:r>
              <a:rPr lang="hu-HU" dirty="0" err="1"/>
              <a:t>savefile’s</a:t>
            </a:r>
            <a:r>
              <a:rPr lang="hu-HU" dirty="0"/>
              <a:t> ID (</a:t>
            </a:r>
            <a:r>
              <a:rPr lang="hu-HU" dirty="0" err="1"/>
              <a:t>for</a:t>
            </a:r>
            <a:r>
              <a:rPr lang="hu-HU" dirty="0"/>
              <a:t> </a:t>
            </a:r>
            <a:r>
              <a:rPr lang="hu-HU" dirty="0" err="1"/>
              <a:t>database</a:t>
            </a:r>
            <a:r>
              <a:rPr lang="hu-HU" dirty="0"/>
              <a:t>)</a:t>
            </a:r>
          </a:p>
          <a:p>
            <a:pPr marL="171450" indent="-171450">
              <a:buFontTx/>
              <a:buChar char="-"/>
            </a:pPr>
            <a:r>
              <a:rPr lang="hu-HU" dirty="0" err="1"/>
              <a:t>Save</a:t>
            </a:r>
            <a:r>
              <a:rPr lang="hu-HU" dirty="0"/>
              <a:t> </a:t>
            </a:r>
            <a:r>
              <a:rPr lang="hu-HU" dirty="0" err="1"/>
              <a:t>name</a:t>
            </a:r>
            <a:endParaRPr lang="hu-HU" dirty="0"/>
          </a:p>
          <a:p>
            <a:pPr marL="171450" indent="-171450">
              <a:buFontTx/>
              <a:buChar char="-"/>
            </a:pPr>
            <a:r>
              <a:rPr lang="hu-HU" dirty="0" err="1"/>
              <a:t>Playtime</a:t>
            </a:r>
            <a:endParaRPr lang="hu-HU" dirty="0"/>
          </a:p>
          <a:p>
            <a:pPr marL="0" indent="0">
              <a:buFontTx/>
              <a:buNone/>
            </a:pPr>
            <a:endParaRPr lang="hu-HU" dirty="0"/>
          </a:p>
          <a:p>
            <a:pPr marL="0" indent="0">
              <a:buFontTx/>
              <a:buNone/>
            </a:pPr>
            <a:r>
              <a:rPr lang="hu-HU" dirty="0" err="1"/>
              <a:t>On</a:t>
            </a:r>
            <a:r>
              <a:rPr lang="hu-HU" dirty="0"/>
              <a:t> </a:t>
            </a:r>
            <a:r>
              <a:rPr lang="hu-HU" dirty="0" err="1"/>
              <a:t>the</a:t>
            </a:r>
            <a:r>
              <a:rPr lang="hu-HU" dirty="0"/>
              <a:t> „Play” </a:t>
            </a:r>
            <a:r>
              <a:rPr lang="hu-HU" dirty="0" err="1"/>
              <a:t>submenu</a:t>
            </a:r>
            <a:r>
              <a:rPr lang="hu-HU" dirty="0"/>
              <a:t>, </a:t>
            </a:r>
            <a:r>
              <a:rPr lang="hu-HU" dirty="0" err="1"/>
              <a:t>the</a:t>
            </a:r>
            <a:r>
              <a:rPr lang="hu-HU" dirty="0"/>
              <a:t> </a:t>
            </a:r>
            <a:r>
              <a:rPr lang="hu-HU" dirty="0" err="1"/>
              <a:t>user</a:t>
            </a:r>
            <a:r>
              <a:rPr lang="hu-HU" dirty="0"/>
              <a:t> </a:t>
            </a:r>
            <a:r>
              <a:rPr lang="hu-HU" dirty="0" err="1"/>
              <a:t>will</a:t>
            </a:r>
            <a:r>
              <a:rPr lang="hu-HU" dirty="0"/>
              <a:t> </a:t>
            </a:r>
            <a:r>
              <a:rPr lang="hu-HU" dirty="0" err="1"/>
              <a:t>see</a:t>
            </a:r>
            <a:r>
              <a:rPr lang="hu-HU" dirty="0"/>
              <a:t> an </a:t>
            </a:r>
            <a:r>
              <a:rPr lang="hu-HU" dirty="0" err="1"/>
              <a:t>option</a:t>
            </a:r>
            <a:r>
              <a:rPr lang="hu-HU" dirty="0"/>
              <a:t> </a:t>
            </a:r>
            <a:r>
              <a:rPr lang="hu-HU" dirty="0" err="1"/>
              <a:t>to</a:t>
            </a:r>
            <a:r>
              <a:rPr lang="hu-HU" dirty="0"/>
              <a:t> </a:t>
            </a:r>
            <a:r>
              <a:rPr lang="hu-HU" dirty="0" err="1"/>
              <a:t>Continue</a:t>
            </a:r>
            <a:r>
              <a:rPr lang="hu-HU" dirty="0"/>
              <a:t> an </a:t>
            </a:r>
            <a:r>
              <a:rPr lang="hu-HU" dirty="0" err="1"/>
              <a:t>existing</a:t>
            </a:r>
            <a:r>
              <a:rPr lang="hu-HU" dirty="0"/>
              <a:t> </a:t>
            </a:r>
            <a:r>
              <a:rPr lang="hu-HU" dirty="0" err="1"/>
              <a:t>save</a:t>
            </a:r>
            <a:r>
              <a:rPr lang="hu-HU" dirty="0"/>
              <a:t>, </a:t>
            </a:r>
            <a:r>
              <a:rPr lang="hu-HU" dirty="0" err="1"/>
              <a:t>or</a:t>
            </a:r>
            <a:r>
              <a:rPr lang="hu-HU" dirty="0"/>
              <a:t> </a:t>
            </a:r>
            <a:r>
              <a:rPr lang="hu-HU" dirty="0" err="1"/>
              <a:t>create</a:t>
            </a:r>
            <a:r>
              <a:rPr lang="hu-HU" dirty="0"/>
              <a:t> a </a:t>
            </a:r>
            <a:r>
              <a:rPr lang="hu-HU" dirty="0" err="1"/>
              <a:t>new</a:t>
            </a:r>
            <a:r>
              <a:rPr lang="hu-HU" dirty="0"/>
              <a:t> </a:t>
            </a:r>
            <a:r>
              <a:rPr lang="hu-HU" dirty="0" err="1"/>
              <a:t>save</a:t>
            </a:r>
            <a:r>
              <a:rPr lang="hu-HU" dirty="0"/>
              <a:t>. The </a:t>
            </a:r>
            <a:r>
              <a:rPr lang="hu-HU" dirty="0" err="1"/>
              <a:t>continue</a:t>
            </a:r>
            <a:r>
              <a:rPr lang="hu-HU" dirty="0"/>
              <a:t> </a:t>
            </a:r>
            <a:r>
              <a:rPr lang="hu-HU" dirty="0" err="1"/>
              <a:t>button</a:t>
            </a:r>
            <a:r>
              <a:rPr lang="hu-HU" dirty="0"/>
              <a:t> </a:t>
            </a:r>
            <a:r>
              <a:rPr lang="hu-HU" dirty="0" err="1"/>
              <a:t>will</a:t>
            </a:r>
            <a:r>
              <a:rPr lang="hu-HU" dirty="0"/>
              <a:t> </a:t>
            </a:r>
            <a:r>
              <a:rPr lang="hu-HU" dirty="0" err="1"/>
              <a:t>not</a:t>
            </a:r>
            <a:r>
              <a:rPr lang="hu-HU" dirty="0"/>
              <a:t> be </a:t>
            </a:r>
            <a:r>
              <a:rPr lang="hu-HU" dirty="0" err="1"/>
              <a:t>operable</a:t>
            </a:r>
            <a:r>
              <a:rPr lang="hu-HU" dirty="0"/>
              <a:t> </a:t>
            </a:r>
            <a:r>
              <a:rPr lang="hu-HU" dirty="0" err="1"/>
              <a:t>if</a:t>
            </a:r>
            <a:r>
              <a:rPr lang="hu-HU" dirty="0"/>
              <a:t> </a:t>
            </a:r>
            <a:r>
              <a:rPr lang="hu-HU" dirty="0" err="1"/>
              <a:t>there</a:t>
            </a:r>
            <a:r>
              <a:rPr lang="hu-HU" dirty="0"/>
              <a:t> is no </a:t>
            </a:r>
            <a:r>
              <a:rPr lang="hu-HU" dirty="0" err="1"/>
              <a:t>available</a:t>
            </a:r>
            <a:r>
              <a:rPr lang="hu-HU" dirty="0"/>
              <a:t> </a:t>
            </a:r>
            <a:r>
              <a:rPr lang="hu-HU" dirty="0" err="1"/>
              <a:t>savefile</a:t>
            </a:r>
            <a:r>
              <a:rPr lang="hu-HU" dirty="0"/>
              <a:t>. The </a:t>
            </a:r>
            <a:r>
              <a:rPr lang="hu-HU" dirty="0" err="1"/>
              <a:t>new</a:t>
            </a:r>
            <a:r>
              <a:rPr lang="hu-HU" dirty="0"/>
              <a:t> game </a:t>
            </a:r>
            <a:r>
              <a:rPr lang="hu-HU" dirty="0" err="1"/>
              <a:t>button</a:t>
            </a:r>
            <a:r>
              <a:rPr lang="hu-HU" dirty="0"/>
              <a:t> </a:t>
            </a:r>
            <a:r>
              <a:rPr lang="hu-HU" dirty="0" err="1"/>
              <a:t>will</a:t>
            </a:r>
            <a:r>
              <a:rPr lang="hu-HU" dirty="0"/>
              <a:t> </a:t>
            </a:r>
            <a:r>
              <a:rPr lang="hu-HU" dirty="0" err="1"/>
              <a:t>promt</a:t>
            </a:r>
            <a:r>
              <a:rPr lang="hu-HU" dirty="0"/>
              <a:t> </a:t>
            </a:r>
            <a:r>
              <a:rPr lang="hu-HU" dirty="0" err="1"/>
              <a:t>the</a:t>
            </a:r>
            <a:r>
              <a:rPr lang="hu-HU" dirty="0"/>
              <a:t> </a:t>
            </a:r>
            <a:r>
              <a:rPr lang="hu-HU" dirty="0" err="1"/>
              <a:t>user</a:t>
            </a:r>
            <a:r>
              <a:rPr lang="hu-HU" dirty="0"/>
              <a:t> </a:t>
            </a:r>
            <a:r>
              <a:rPr lang="hu-HU" dirty="0" err="1"/>
              <a:t>to</a:t>
            </a:r>
            <a:r>
              <a:rPr lang="hu-HU" dirty="0"/>
              <a:t> </a:t>
            </a:r>
            <a:r>
              <a:rPr lang="hu-HU" dirty="0" err="1"/>
              <a:t>name</a:t>
            </a:r>
            <a:r>
              <a:rPr lang="hu-HU" dirty="0"/>
              <a:t> </a:t>
            </a:r>
            <a:r>
              <a:rPr lang="hu-HU" dirty="0" err="1"/>
              <a:t>their</a:t>
            </a:r>
            <a:r>
              <a:rPr lang="hu-HU" dirty="0"/>
              <a:t> </a:t>
            </a:r>
            <a:r>
              <a:rPr lang="hu-HU" dirty="0" err="1"/>
              <a:t>save</a:t>
            </a:r>
            <a:r>
              <a:rPr lang="hu-HU" dirty="0"/>
              <a:t>, </a:t>
            </a:r>
            <a:r>
              <a:rPr lang="hu-HU" dirty="0" err="1"/>
              <a:t>after</a:t>
            </a:r>
            <a:r>
              <a:rPr lang="hu-HU" dirty="0"/>
              <a:t> </a:t>
            </a:r>
            <a:r>
              <a:rPr lang="hu-HU" dirty="0" err="1"/>
              <a:t>which</a:t>
            </a:r>
            <a:r>
              <a:rPr lang="hu-HU" dirty="0"/>
              <a:t> </a:t>
            </a:r>
            <a:r>
              <a:rPr lang="hu-HU" dirty="0" err="1"/>
              <a:t>the</a:t>
            </a:r>
            <a:r>
              <a:rPr lang="hu-HU" dirty="0"/>
              <a:t> game </a:t>
            </a:r>
            <a:r>
              <a:rPr lang="hu-HU" dirty="0" err="1"/>
              <a:t>will</a:t>
            </a:r>
            <a:r>
              <a:rPr lang="hu-HU" dirty="0"/>
              <a:t> start.</a:t>
            </a:r>
            <a:br>
              <a:rPr lang="hu-HU" dirty="0"/>
            </a:br>
            <a:r>
              <a:rPr lang="hu-HU" dirty="0" err="1"/>
              <a:t>When</a:t>
            </a:r>
            <a:r>
              <a:rPr lang="hu-HU" dirty="0"/>
              <a:t> </a:t>
            </a:r>
            <a:r>
              <a:rPr lang="hu-HU" dirty="0" err="1"/>
              <a:t>pressing</a:t>
            </a:r>
            <a:r>
              <a:rPr lang="hu-HU" dirty="0"/>
              <a:t> </a:t>
            </a:r>
            <a:r>
              <a:rPr lang="hu-HU" dirty="0" err="1"/>
              <a:t>continue</a:t>
            </a:r>
            <a:r>
              <a:rPr lang="hu-HU" dirty="0"/>
              <a:t>, </a:t>
            </a:r>
            <a:r>
              <a:rPr lang="hu-HU" dirty="0" err="1"/>
              <a:t>the</a:t>
            </a:r>
            <a:r>
              <a:rPr lang="hu-HU" dirty="0"/>
              <a:t> script </a:t>
            </a:r>
            <a:r>
              <a:rPr lang="hu-HU" dirty="0" err="1"/>
              <a:t>will</a:t>
            </a:r>
            <a:r>
              <a:rPr lang="hu-HU" dirty="0"/>
              <a:t> </a:t>
            </a:r>
            <a:r>
              <a:rPr lang="hu-HU" dirty="0" err="1"/>
              <a:t>read</a:t>
            </a:r>
            <a:r>
              <a:rPr lang="hu-HU" dirty="0"/>
              <a:t> </a:t>
            </a:r>
            <a:r>
              <a:rPr lang="hu-HU" dirty="0" err="1"/>
              <a:t>the</a:t>
            </a:r>
            <a:r>
              <a:rPr lang="hu-HU" dirty="0"/>
              <a:t> </a:t>
            </a:r>
            <a:r>
              <a:rPr lang="hu-HU" dirty="0" err="1"/>
              <a:t>savefile</a:t>
            </a:r>
            <a:r>
              <a:rPr lang="hu-HU" dirty="0"/>
              <a:t> and </a:t>
            </a:r>
            <a:r>
              <a:rPr lang="hu-HU" dirty="0" err="1"/>
              <a:t>load</a:t>
            </a:r>
            <a:r>
              <a:rPr lang="hu-HU" dirty="0"/>
              <a:t> </a:t>
            </a:r>
            <a:r>
              <a:rPr lang="hu-HU" dirty="0" err="1"/>
              <a:t>all</a:t>
            </a:r>
            <a:r>
              <a:rPr lang="hu-HU" dirty="0"/>
              <a:t> </a:t>
            </a:r>
            <a:r>
              <a:rPr lang="hu-HU" dirty="0" err="1"/>
              <a:t>data</a:t>
            </a:r>
            <a:r>
              <a:rPr lang="hu-HU" dirty="0"/>
              <a:t> back </a:t>
            </a:r>
            <a:r>
              <a:rPr lang="hu-HU" dirty="0" err="1"/>
              <a:t>into</a:t>
            </a:r>
            <a:r>
              <a:rPr lang="hu-HU" dirty="0"/>
              <a:t> </a:t>
            </a:r>
            <a:r>
              <a:rPr lang="hu-HU" dirty="0" err="1"/>
              <a:t>their</a:t>
            </a:r>
            <a:r>
              <a:rPr lang="hu-HU" dirty="0"/>
              <a:t> </a:t>
            </a:r>
            <a:r>
              <a:rPr lang="hu-HU" dirty="0" err="1"/>
              <a:t>respective</a:t>
            </a:r>
            <a:r>
              <a:rPr lang="hu-HU" dirty="0"/>
              <a:t> </a:t>
            </a:r>
            <a:r>
              <a:rPr lang="hu-HU" dirty="0" err="1"/>
              <a:t>containers</a:t>
            </a:r>
            <a:r>
              <a:rPr lang="hu-HU" dirty="0"/>
              <a:t>, </a:t>
            </a:r>
            <a:r>
              <a:rPr lang="hu-HU" dirty="0" err="1"/>
              <a:t>from</a:t>
            </a:r>
            <a:r>
              <a:rPr lang="hu-HU" dirty="0"/>
              <a:t> </a:t>
            </a:r>
            <a:r>
              <a:rPr lang="hu-HU" dirty="0" err="1"/>
              <a:t>which</a:t>
            </a:r>
            <a:r>
              <a:rPr lang="hu-HU" dirty="0"/>
              <a:t> </a:t>
            </a:r>
            <a:r>
              <a:rPr lang="hu-HU" dirty="0" err="1"/>
              <a:t>the</a:t>
            </a:r>
            <a:r>
              <a:rPr lang="hu-HU" dirty="0"/>
              <a:t> game </a:t>
            </a:r>
            <a:r>
              <a:rPr lang="hu-HU" dirty="0" err="1"/>
              <a:t>can</a:t>
            </a:r>
            <a:r>
              <a:rPr lang="hu-HU" dirty="0"/>
              <a:t> </a:t>
            </a:r>
            <a:r>
              <a:rPr lang="hu-HU" dirty="0" err="1"/>
              <a:t>calculate</a:t>
            </a:r>
            <a:r>
              <a:rPr lang="hu-HU" dirty="0"/>
              <a:t> </a:t>
            </a:r>
            <a:r>
              <a:rPr lang="hu-HU" dirty="0" err="1"/>
              <a:t>the</a:t>
            </a:r>
            <a:r>
              <a:rPr lang="hu-HU" dirty="0"/>
              <a:t> </a:t>
            </a:r>
            <a:r>
              <a:rPr lang="hu-HU" dirty="0" err="1"/>
              <a:t>player’s</a:t>
            </a:r>
            <a:r>
              <a:rPr lang="hu-HU" dirty="0"/>
              <a:t> </a:t>
            </a:r>
            <a:r>
              <a:rPr lang="hu-HU" dirty="0" err="1"/>
              <a:t>progress</a:t>
            </a:r>
            <a:r>
              <a:rPr lang="hu-HU" dirty="0"/>
              <a:t> and </a:t>
            </a:r>
            <a:r>
              <a:rPr lang="hu-HU" dirty="0" err="1"/>
              <a:t>allow</a:t>
            </a:r>
            <a:r>
              <a:rPr lang="hu-HU" dirty="0"/>
              <a:t> </a:t>
            </a:r>
            <a:r>
              <a:rPr lang="hu-HU" dirty="0" err="1"/>
              <a:t>them</a:t>
            </a:r>
            <a:r>
              <a:rPr lang="hu-HU" dirty="0"/>
              <a:t> </a:t>
            </a:r>
            <a:r>
              <a:rPr lang="hu-HU" dirty="0" err="1"/>
              <a:t>to</a:t>
            </a:r>
            <a:r>
              <a:rPr lang="hu-HU" dirty="0"/>
              <a:t> </a:t>
            </a:r>
            <a:r>
              <a:rPr lang="hu-HU" dirty="0" err="1"/>
              <a:t>continue</a:t>
            </a:r>
            <a:r>
              <a:rPr lang="hu-HU" dirty="0"/>
              <a:t> </a:t>
            </a:r>
            <a:r>
              <a:rPr lang="hu-HU" dirty="0" err="1"/>
              <a:t>from</a:t>
            </a:r>
            <a:r>
              <a:rPr lang="hu-HU" dirty="0"/>
              <a:t> </a:t>
            </a:r>
            <a:r>
              <a:rPr lang="hu-HU" dirty="0" err="1"/>
              <a:t>where</a:t>
            </a:r>
            <a:r>
              <a:rPr lang="hu-HU" dirty="0"/>
              <a:t> </a:t>
            </a:r>
            <a:r>
              <a:rPr lang="hu-HU" dirty="0" err="1"/>
              <a:t>they</a:t>
            </a:r>
            <a:r>
              <a:rPr lang="hu-HU" dirty="0"/>
              <a:t> </a:t>
            </a:r>
            <a:r>
              <a:rPr lang="hu-HU" dirty="0" err="1"/>
              <a:t>left</a:t>
            </a:r>
            <a:r>
              <a:rPr lang="hu-HU" dirty="0"/>
              <a:t> </a:t>
            </a:r>
            <a:r>
              <a:rPr lang="hu-HU" dirty="0" err="1"/>
              <a:t>off</a:t>
            </a:r>
            <a:r>
              <a:rPr lang="hu-HU" dirty="0"/>
              <a:t>.</a:t>
            </a:r>
          </a:p>
          <a:p>
            <a:pPr marL="0" indent="0">
              <a:buFontTx/>
              <a:buNone/>
            </a:pPr>
            <a:endParaRPr lang="hu-HU" dirty="0"/>
          </a:p>
          <a:p>
            <a:pPr marL="171450" indent="-171450">
              <a:buFontTx/>
              <a:buChar char="-"/>
            </a:pPr>
            <a:endParaRPr lang="hu-HU" dirty="0"/>
          </a:p>
          <a:p>
            <a:endParaRPr lang="hu-HU" dirty="0"/>
          </a:p>
        </p:txBody>
      </p:sp>
      <p:sp>
        <p:nvSpPr>
          <p:cNvPr id="4" name="Dia számának helye 3">
            <a:extLst>
              <a:ext uri="{FF2B5EF4-FFF2-40B4-BE49-F238E27FC236}">
                <a16:creationId xmlns:a16="http://schemas.microsoft.com/office/drawing/2014/main" id="{AD151500-6E87-7F4A-B404-B12C7FC37051}"/>
              </a:ext>
            </a:extLst>
          </p:cNvPr>
          <p:cNvSpPr>
            <a:spLocks noGrp="1"/>
          </p:cNvSpPr>
          <p:nvPr>
            <p:ph type="sldNum" sz="quarter" idx="5"/>
          </p:nvPr>
        </p:nvSpPr>
        <p:spPr/>
        <p:txBody>
          <a:bodyPr/>
          <a:lstStyle/>
          <a:p>
            <a:fld id="{561F3108-4098-4C09-9E12-831BF3DD10A9}" type="slidenum">
              <a:rPr lang="hu-HU" smtClean="0"/>
              <a:t>12</a:t>
            </a:fld>
            <a:endParaRPr lang="hu-HU"/>
          </a:p>
        </p:txBody>
      </p:sp>
    </p:spTree>
    <p:extLst>
      <p:ext uri="{BB962C8B-B14F-4D97-AF65-F5344CB8AC3E}">
        <p14:creationId xmlns:p14="http://schemas.microsoft.com/office/powerpoint/2010/main" val="4253659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70D19-E6EE-BACA-5BB9-996883CF53D5}"/>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23517213-2EF7-6311-83E0-27129F57A880}"/>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EA7E539F-4751-3027-D204-0F38ABE8A63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[BÁLINT]</a:t>
            </a:r>
            <a:endParaRPr lang="hu-HU" noProof="0" dirty="0"/>
          </a:p>
          <a:p>
            <a:r>
              <a:rPr lang="hu-HU" dirty="0"/>
              <a:t>In </a:t>
            </a:r>
            <a:r>
              <a:rPr lang="hu-HU" dirty="0" err="1"/>
              <a:t>the</a:t>
            </a:r>
            <a:r>
              <a:rPr lang="hu-HU" dirty="0"/>
              <a:t> main </a:t>
            </a:r>
            <a:r>
              <a:rPr lang="hu-HU" dirty="0" err="1"/>
              <a:t>menu</a:t>
            </a:r>
            <a:r>
              <a:rPr lang="hu-HU" dirty="0"/>
              <a:t>, </a:t>
            </a:r>
            <a:r>
              <a:rPr lang="hu-HU" dirty="0" err="1"/>
              <a:t>the</a:t>
            </a:r>
            <a:r>
              <a:rPr lang="hu-HU" dirty="0"/>
              <a:t> </a:t>
            </a:r>
            <a:r>
              <a:rPr lang="hu-HU" dirty="0" err="1"/>
              <a:t>user</a:t>
            </a:r>
            <a:r>
              <a:rPr lang="hu-HU" dirty="0"/>
              <a:t> </a:t>
            </a:r>
            <a:r>
              <a:rPr lang="hu-HU" dirty="0" err="1"/>
              <a:t>will</a:t>
            </a:r>
            <a:r>
              <a:rPr lang="hu-HU" dirty="0"/>
              <a:t> </a:t>
            </a:r>
            <a:r>
              <a:rPr lang="hu-HU" dirty="0" err="1"/>
              <a:t>find</a:t>
            </a:r>
            <a:r>
              <a:rPr lang="hu-HU" dirty="0"/>
              <a:t> a Website </a:t>
            </a:r>
            <a:r>
              <a:rPr lang="hu-HU" dirty="0" err="1"/>
              <a:t>button</a:t>
            </a:r>
            <a:r>
              <a:rPr lang="hu-HU" dirty="0"/>
              <a:t>, </a:t>
            </a:r>
            <a:r>
              <a:rPr lang="hu-HU" dirty="0" err="1"/>
              <a:t>which</a:t>
            </a:r>
            <a:r>
              <a:rPr lang="hu-HU" dirty="0"/>
              <a:t> </a:t>
            </a:r>
            <a:r>
              <a:rPr lang="hu-HU" dirty="0" err="1"/>
              <a:t>opens</a:t>
            </a:r>
            <a:r>
              <a:rPr lang="hu-HU" dirty="0"/>
              <a:t> </a:t>
            </a:r>
            <a:r>
              <a:rPr lang="hu-HU" dirty="0" err="1"/>
              <a:t>the</a:t>
            </a:r>
            <a:r>
              <a:rPr lang="hu-HU" dirty="0"/>
              <a:t> website in </a:t>
            </a:r>
            <a:r>
              <a:rPr lang="hu-HU" dirty="0" err="1"/>
              <a:t>the</a:t>
            </a:r>
            <a:r>
              <a:rPr lang="hu-HU" dirty="0"/>
              <a:t> </a:t>
            </a:r>
            <a:r>
              <a:rPr lang="hu-HU" dirty="0" err="1"/>
              <a:t>user’s</a:t>
            </a:r>
            <a:r>
              <a:rPr lang="hu-HU" dirty="0"/>
              <a:t> </a:t>
            </a:r>
            <a:r>
              <a:rPr lang="hu-HU" dirty="0" err="1"/>
              <a:t>default</a:t>
            </a:r>
            <a:r>
              <a:rPr lang="hu-HU" dirty="0"/>
              <a:t> browser.</a:t>
            </a:r>
          </a:p>
          <a:p>
            <a:r>
              <a:rPr lang="hu-HU" dirty="0"/>
              <a:t>In </a:t>
            </a:r>
            <a:r>
              <a:rPr lang="hu-HU" dirty="0" err="1"/>
              <a:t>the</a:t>
            </a:r>
            <a:r>
              <a:rPr lang="hu-HU" dirty="0"/>
              <a:t> top </a:t>
            </a:r>
            <a:r>
              <a:rPr lang="hu-HU" dirty="0" err="1"/>
              <a:t>left</a:t>
            </a:r>
            <a:r>
              <a:rPr lang="hu-HU" dirty="0"/>
              <a:t> </a:t>
            </a:r>
            <a:r>
              <a:rPr lang="hu-HU" dirty="0" err="1"/>
              <a:t>corner</a:t>
            </a:r>
            <a:r>
              <a:rPr lang="hu-HU" dirty="0"/>
              <a:t>, </a:t>
            </a:r>
            <a:r>
              <a:rPr lang="hu-HU" dirty="0" err="1"/>
              <a:t>the</a:t>
            </a:r>
            <a:r>
              <a:rPr lang="hu-HU" dirty="0"/>
              <a:t> </a:t>
            </a:r>
            <a:r>
              <a:rPr lang="hu-HU" dirty="0" err="1"/>
              <a:t>user</a:t>
            </a:r>
            <a:r>
              <a:rPr lang="hu-HU" dirty="0"/>
              <a:t> </a:t>
            </a:r>
            <a:r>
              <a:rPr lang="hu-HU" dirty="0" err="1"/>
              <a:t>will</a:t>
            </a:r>
            <a:r>
              <a:rPr lang="hu-HU" dirty="0"/>
              <a:t> </a:t>
            </a:r>
            <a:r>
              <a:rPr lang="hu-HU" dirty="0" err="1"/>
              <a:t>see</a:t>
            </a:r>
            <a:r>
              <a:rPr lang="hu-HU" dirty="0"/>
              <a:t> a panel displaying </a:t>
            </a:r>
            <a:r>
              <a:rPr lang="hu-HU" dirty="0" err="1"/>
              <a:t>the</a:t>
            </a:r>
            <a:r>
              <a:rPr lang="hu-HU" dirty="0"/>
              <a:t> </a:t>
            </a:r>
            <a:r>
              <a:rPr lang="hu-HU" dirty="0" err="1"/>
              <a:t>current</a:t>
            </a:r>
            <a:r>
              <a:rPr lang="hu-HU" dirty="0"/>
              <a:t> account </a:t>
            </a:r>
            <a:r>
              <a:rPr lang="hu-HU" dirty="0" err="1"/>
              <a:t>information</a:t>
            </a:r>
            <a:r>
              <a:rPr lang="hu-HU" dirty="0"/>
              <a:t>.</a:t>
            </a:r>
            <a:br>
              <a:rPr lang="hu-HU" dirty="0"/>
            </a:br>
            <a:r>
              <a:rPr lang="hu-HU" dirty="0" err="1"/>
              <a:t>By</a:t>
            </a:r>
            <a:r>
              <a:rPr lang="hu-HU" dirty="0"/>
              <a:t> </a:t>
            </a:r>
            <a:r>
              <a:rPr lang="hu-HU" dirty="0" err="1"/>
              <a:t>default</a:t>
            </a:r>
            <a:r>
              <a:rPr lang="hu-HU" dirty="0"/>
              <a:t>, </a:t>
            </a:r>
            <a:r>
              <a:rPr lang="hu-HU" dirty="0" err="1"/>
              <a:t>this</a:t>
            </a:r>
            <a:r>
              <a:rPr lang="hu-HU" dirty="0"/>
              <a:t> panel </a:t>
            </a:r>
            <a:r>
              <a:rPr lang="hu-HU" dirty="0" err="1"/>
              <a:t>will</a:t>
            </a:r>
            <a:r>
              <a:rPr lang="hu-HU" dirty="0"/>
              <a:t> </a:t>
            </a:r>
            <a:r>
              <a:rPr lang="hu-HU" dirty="0" err="1"/>
              <a:t>say</a:t>
            </a:r>
            <a:r>
              <a:rPr lang="hu-HU" dirty="0"/>
              <a:t> „</a:t>
            </a:r>
            <a:r>
              <a:rPr lang="hu-HU" dirty="0" err="1"/>
              <a:t>Guest</a:t>
            </a:r>
            <a:r>
              <a:rPr lang="hu-HU" dirty="0"/>
              <a:t>”, </a:t>
            </a:r>
            <a:r>
              <a:rPr lang="hu-HU" dirty="0" err="1"/>
              <a:t>with</a:t>
            </a:r>
            <a:r>
              <a:rPr lang="hu-HU" dirty="0"/>
              <a:t> an </a:t>
            </a:r>
            <a:r>
              <a:rPr lang="hu-HU" dirty="0" err="1"/>
              <a:t>option</a:t>
            </a:r>
            <a:r>
              <a:rPr lang="hu-HU" dirty="0"/>
              <a:t> </a:t>
            </a:r>
            <a:r>
              <a:rPr lang="hu-HU" dirty="0" err="1"/>
              <a:t>below</a:t>
            </a:r>
            <a:r>
              <a:rPr lang="hu-HU" dirty="0"/>
              <a:t> </a:t>
            </a:r>
            <a:r>
              <a:rPr lang="hu-HU" dirty="0" err="1"/>
              <a:t>to</a:t>
            </a:r>
            <a:r>
              <a:rPr lang="hu-HU" dirty="0"/>
              <a:t> </a:t>
            </a:r>
            <a:r>
              <a:rPr lang="hu-HU" dirty="0" err="1"/>
              <a:t>Sign</a:t>
            </a:r>
            <a:r>
              <a:rPr lang="hu-HU" dirty="0"/>
              <a:t> in, </a:t>
            </a:r>
            <a:r>
              <a:rPr lang="hu-HU" dirty="0" err="1"/>
              <a:t>or</a:t>
            </a:r>
            <a:r>
              <a:rPr lang="hu-HU" dirty="0"/>
              <a:t> </a:t>
            </a:r>
            <a:r>
              <a:rPr lang="hu-HU" dirty="0" err="1"/>
              <a:t>Register</a:t>
            </a:r>
            <a:r>
              <a:rPr lang="hu-HU" dirty="0"/>
              <a:t>.</a:t>
            </a:r>
          </a:p>
          <a:p>
            <a:r>
              <a:rPr lang="hu-HU" dirty="0" err="1"/>
              <a:t>Registering</a:t>
            </a:r>
            <a:r>
              <a:rPr lang="hu-HU" dirty="0"/>
              <a:t> </a:t>
            </a:r>
            <a:r>
              <a:rPr lang="hu-HU" dirty="0" err="1"/>
              <a:t>cannot</a:t>
            </a:r>
            <a:r>
              <a:rPr lang="hu-HU" dirty="0"/>
              <a:t> be </a:t>
            </a:r>
            <a:r>
              <a:rPr lang="hu-HU" dirty="0" err="1"/>
              <a:t>done</a:t>
            </a:r>
            <a:r>
              <a:rPr lang="hu-HU" dirty="0"/>
              <a:t> </a:t>
            </a:r>
            <a:r>
              <a:rPr lang="hu-HU" dirty="0" err="1"/>
              <a:t>inside</a:t>
            </a:r>
            <a:r>
              <a:rPr lang="hu-HU" dirty="0"/>
              <a:t> </a:t>
            </a:r>
            <a:r>
              <a:rPr lang="hu-HU" dirty="0" err="1"/>
              <a:t>the</a:t>
            </a:r>
            <a:r>
              <a:rPr lang="hu-HU" dirty="0"/>
              <a:t> game, </a:t>
            </a:r>
            <a:r>
              <a:rPr lang="hu-HU" dirty="0" err="1"/>
              <a:t>so</a:t>
            </a:r>
            <a:r>
              <a:rPr lang="hu-HU" dirty="0"/>
              <a:t> </a:t>
            </a:r>
            <a:r>
              <a:rPr lang="hu-HU" dirty="0" err="1"/>
              <a:t>the</a:t>
            </a:r>
            <a:r>
              <a:rPr lang="hu-HU" dirty="0"/>
              <a:t> </a:t>
            </a:r>
            <a:r>
              <a:rPr lang="hu-HU" dirty="0" err="1"/>
              <a:t>button</a:t>
            </a:r>
            <a:r>
              <a:rPr lang="hu-HU" dirty="0"/>
              <a:t> </a:t>
            </a:r>
            <a:r>
              <a:rPr lang="hu-HU" dirty="0" err="1"/>
              <a:t>will</a:t>
            </a:r>
            <a:r>
              <a:rPr lang="hu-HU" dirty="0"/>
              <a:t> </a:t>
            </a:r>
            <a:r>
              <a:rPr lang="hu-HU" dirty="0" err="1"/>
              <a:t>take</a:t>
            </a:r>
            <a:r>
              <a:rPr lang="hu-HU" dirty="0"/>
              <a:t> </a:t>
            </a:r>
            <a:r>
              <a:rPr lang="hu-HU" dirty="0" err="1"/>
              <a:t>the</a:t>
            </a:r>
            <a:r>
              <a:rPr lang="hu-HU" dirty="0"/>
              <a:t> </a:t>
            </a:r>
            <a:r>
              <a:rPr lang="hu-HU" dirty="0" err="1"/>
              <a:t>user</a:t>
            </a:r>
            <a:r>
              <a:rPr lang="hu-HU" dirty="0"/>
              <a:t> </a:t>
            </a:r>
            <a:r>
              <a:rPr lang="hu-HU" dirty="0" err="1"/>
              <a:t>to</a:t>
            </a:r>
            <a:r>
              <a:rPr lang="hu-HU" dirty="0"/>
              <a:t> </a:t>
            </a:r>
            <a:r>
              <a:rPr lang="hu-HU" dirty="0" err="1"/>
              <a:t>the</a:t>
            </a:r>
            <a:r>
              <a:rPr lang="hu-HU" dirty="0"/>
              <a:t> </a:t>
            </a:r>
            <a:r>
              <a:rPr lang="hu-HU" dirty="0" err="1"/>
              <a:t>website’s</a:t>
            </a:r>
            <a:r>
              <a:rPr lang="hu-HU" dirty="0"/>
              <a:t> </a:t>
            </a:r>
            <a:r>
              <a:rPr lang="hu-HU" dirty="0" err="1"/>
              <a:t>registration</a:t>
            </a:r>
            <a:r>
              <a:rPr lang="hu-HU" dirty="0"/>
              <a:t> </a:t>
            </a:r>
            <a:r>
              <a:rPr lang="hu-HU" dirty="0" err="1"/>
              <a:t>page</a:t>
            </a:r>
            <a:r>
              <a:rPr lang="hu-HU" dirty="0"/>
              <a:t>.</a:t>
            </a:r>
            <a:br>
              <a:rPr lang="hu-HU" dirty="0"/>
            </a:br>
            <a:r>
              <a:rPr lang="hu-HU" dirty="0"/>
              <a:t>Pressing </a:t>
            </a:r>
            <a:r>
              <a:rPr lang="hu-HU" dirty="0" err="1"/>
              <a:t>Sign</a:t>
            </a:r>
            <a:r>
              <a:rPr lang="hu-HU" dirty="0"/>
              <a:t> in </a:t>
            </a:r>
            <a:r>
              <a:rPr lang="hu-HU" dirty="0" err="1"/>
              <a:t>will</a:t>
            </a:r>
            <a:r>
              <a:rPr lang="hu-HU" dirty="0"/>
              <a:t> </a:t>
            </a:r>
            <a:r>
              <a:rPr lang="hu-HU" dirty="0" err="1"/>
              <a:t>promt</a:t>
            </a:r>
            <a:r>
              <a:rPr lang="hu-HU" dirty="0"/>
              <a:t> a </a:t>
            </a:r>
            <a:r>
              <a:rPr lang="hu-HU" dirty="0" err="1"/>
              <a:t>popup</a:t>
            </a:r>
            <a:r>
              <a:rPr lang="hu-HU" dirty="0"/>
              <a:t>, </a:t>
            </a:r>
            <a:r>
              <a:rPr lang="hu-HU" dirty="0" err="1"/>
              <a:t>where</a:t>
            </a:r>
            <a:r>
              <a:rPr lang="hu-HU" dirty="0"/>
              <a:t> </a:t>
            </a:r>
            <a:r>
              <a:rPr lang="hu-HU" dirty="0" err="1"/>
              <a:t>the</a:t>
            </a:r>
            <a:r>
              <a:rPr lang="hu-HU" dirty="0"/>
              <a:t> </a:t>
            </a:r>
            <a:r>
              <a:rPr lang="hu-HU" dirty="0" err="1"/>
              <a:t>user</a:t>
            </a:r>
            <a:r>
              <a:rPr lang="hu-HU" dirty="0"/>
              <a:t> has </a:t>
            </a:r>
            <a:r>
              <a:rPr lang="hu-HU" dirty="0" err="1"/>
              <a:t>to</a:t>
            </a:r>
            <a:r>
              <a:rPr lang="hu-HU" dirty="0"/>
              <a:t> </a:t>
            </a:r>
            <a:r>
              <a:rPr lang="hu-HU" dirty="0" err="1"/>
              <a:t>type</a:t>
            </a:r>
            <a:r>
              <a:rPr lang="hu-HU" dirty="0"/>
              <a:t> in </a:t>
            </a:r>
            <a:r>
              <a:rPr lang="hu-HU" dirty="0" err="1"/>
              <a:t>their</a:t>
            </a:r>
            <a:r>
              <a:rPr lang="hu-HU" dirty="0"/>
              <a:t> email and </a:t>
            </a:r>
            <a:r>
              <a:rPr lang="hu-HU" dirty="0" err="1"/>
              <a:t>password</a:t>
            </a:r>
            <a:r>
              <a:rPr lang="hu-HU" dirty="0"/>
              <a:t>, and </a:t>
            </a:r>
            <a:r>
              <a:rPr lang="hu-HU" dirty="0" err="1"/>
              <a:t>if</a:t>
            </a:r>
            <a:r>
              <a:rPr lang="hu-HU" dirty="0"/>
              <a:t> </a:t>
            </a:r>
            <a:r>
              <a:rPr lang="hu-HU" dirty="0" err="1"/>
              <a:t>both</a:t>
            </a:r>
            <a:r>
              <a:rPr lang="hu-HU" dirty="0"/>
              <a:t> </a:t>
            </a:r>
            <a:r>
              <a:rPr lang="hu-HU" dirty="0" err="1"/>
              <a:t>are</a:t>
            </a:r>
            <a:r>
              <a:rPr lang="hu-HU" dirty="0"/>
              <a:t> </a:t>
            </a:r>
            <a:r>
              <a:rPr lang="hu-HU" dirty="0" err="1"/>
              <a:t>correct</a:t>
            </a:r>
            <a:r>
              <a:rPr lang="hu-HU" dirty="0"/>
              <a:t>.</a:t>
            </a:r>
            <a:br>
              <a:rPr lang="hu-HU" dirty="0"/>
            </a:br>
            <a:r>
              <a:rPr lang="hu-HU" dirty="0" err="1"/>
              <a:t>Upon</a:t>
            </a:r>
            <a:r>
              <a:rPr lang="hu-HU" dirty="0"/>
              <a:t> a </a:t>
            </a:r>
            <a:r>
              <a:rPr lang="hu-HU" dirty="0" err="1"/>
              <a:t>successfull</a:t>
            </a:r>
            <a:r>
              <a:rPr lang="hu-HU" dirty="0"/>
              <a:t> </a:t>
            </a:r>
            <a:r>
              <a:rPr lang="hu-HU" dirty="0" err="1"/>
              <a:t>sign</a:t>
            </a:r>
            <a:r>
              <a:rPr lang="hu-HU" dirty="0"/>
              <a:t> in, </a:t>
            </a:r>
            <a:r>
              <a:rPr lang="hu-HU" dirty="0" err="1"/>
              <a:t>the</a:t>
            </a:r>
            <a:r>
              <a:rPr lang="hu-HU" dirty="0"/>
              <a:t> </a:t>
            </a:r>
            <a:r>
              <a:rPr lang="hu-HU" dirty="0" err="1"/>
              <a:t>buttons</a:t>
            </a:r>
            <a:r>
              <a:rPr lang="hu-HU" dirty="0"/>
              <a:t> </a:t>
            </a:r>
            <a:r>
              <a:rPr lang="hu-HU" dirty="0" err="1"/>
              <a:t>will</a:t>
            </a:r>
            <a:r>
              <a:rPr lang="hu-HU" dirty="0"/>
              <a:t> </a:t>
            </a:r>
            <a:r>
              <a:rPr lang="hu-HU" dirty="0" err="1"/>
              <a:t>change</a:t>
            </a:r>
            <a:r>
              <a:rPr lang="hu-HU" dirty="0"/>
              <a:t> </a:t>
            </a:r>
            <a:r>
              <a:rPr lang="hu-HU" dirty="0" err="1"/>
              <a:t>to</a:t>
            </a:r>
            <a:r>
              <a:rPr lang="hu-HU" dirty="0"/>
              <a:t> a </a:t>
            </a:r>
            <a:r>
              <a:rPr lang="hu-HU" dirty="0" err="1"/>
              <a:t>single</a:t>
            </a:r>
            <a:r>
              <a:rPr lang="hu-HU" dirty="0"/>
              <a:t> „</a:t>
            </a:r>
            <a:r>
              <a:rPr lang="hu-HU" dirty="0" err="1"/>
              <a:t>Sign</a:t>
            </a:r>
            <a:r>
              <a:rPr lang="hu-HU" dirty="0"/>
              <a:t> out” </a:t>
            </a:r>
            <a:r>
              <a:rPr lang="hu-HU" dirty="0" err="1"/>
              <a:t>button</a:t>
            </a:r>
            <a:r>
              <a:rPr lang="hu-HU" dirty="0"/>
              <a:t>, and </a:t>
            </a:r>
            <a:r>
              <a:rPr lang="hu-HU" dirty="0" err="1"/>
              <a:t>the</a:t>
            </a:r>
            <a:r>
              <a:rPr lang="hu-HU" dirty="0"/>
              <a:t> „</a:t>
            </a:r>
            <a:r>
              <a:rPr lang="hu-HU" dirty="0" err="1"/>
              <a:t>Guest</a:t>
            </a:r>
            <a:r>
              <a:rPr lang="hu-HU" dirty="0"/>
              <a:t>” </a:t>
            </a:r>
            <a:r>
              <a:rPr lang="hu-HU" dirty="0" err="1"/>
              <a:t>label</a:t>
            </a:r>
            <a:r>
              <a:rPr lang="hu-HU" dirty="0"/>
              <a:t> </a:t>
            </a:r>
            <a:r>
              <a:rPr lang="hu-HU" dirty="0" err="1"/>
              <a:t>will</a:t>
            </a:r>
            <a:r>
              <a:rPr lang="hu-HU" dirty="0"/>
              <a:t> </a:t>
            </a:r>
            <a:r>
              <a:rPr lang="hu-HU" dirty="0" err="1"/>
              <a:t>change</a:t>
            </a:r>
            <a:r>
              <a:rPr lang="hu-HU" dirty="0"/>
              <a:t> </a:t>
            </a:r>
            <a:r>
              <a:rPr lang="hu-HU" dirty="0" err="1"/>
              <a:t>to</a:t>
            </a:r>
            <a:r>
              <a:rPr lang="hu-HU" dirty="0"/>
              <a:t> </a:t>
            </a:r>
            <a:r>
              <a:rPr lang="hu-HU" dirty="0" err="1"/>
              <a:t>the</a:t>
            </a:r>
            <a:r>
              <a:rPr lang="hu-HU" dirty="0"/>
              <a:t> </a:t>
            </a:r>
            <a:r>
              <a:rPr lang="hu-HU" dirty="0" err="1"/>
              <a:t>user’s</a:t>
            </a:r>
            <a:r>
              <a:rPr lang="hu-HU" dirty="0"/>
              <a:t> </a:t>
            </a:r>
            <a:r>
              <a:rPr lang="hu-HU" dirty="0" err="1"/>
              <a:t>Username</a:t>
            </a:r>
            <a:r>
              <a:rPr lang="hu-HU" dirty="0"/>
              <a:t>.</a:t>
            </a:r>
          </a:p>
          <a:p>
            <a:br>
              <a:rPr lang="hu-HU" dirty="0"/>
            </a:br>
            <a:r>
              <a:rPr lang="hu-HU" dirty="0" err="1"/>
              <a:t>When</a:t>
            </a:r>
            <a:r>
              <a:rPr lang="hu-HU" dirty="0"/>
              <a:t> </a:t>
            </a:r>
            <a:r>
              <a:rPr lang="hu-HU" dirty="0" err="1"/>
              <a:t>the</a:t>
            </a:r>
            <a:r>
              <a:rPr lang="hu-HU" dirty="0"/>
              <a:t> </a:t>
            </a:r>
            <a:r>
              <a:rPr lang="hu-HU" dirty="0" err="1"/>
              <a:t>user</a:t>
            </a:r>
            <a:r>
              <a:rPr lang="hu-HU" dirty="0"/>
              <a:t> is </a:t>
            </a:r>
            <a:r>
              <a:rPr lang="hu-HU" dirty="0" err="1"/>
              <a:t>sign</a:t>
            </a:r>
            <a:r>
              <a:rPr lang="hu-HU" dirty="0"/>
              <a:t> in, </a:t>
            </a:r>
            <a:r>
              <a:rPr lang="hu-HU" dirty="0" err="1"/>
              <a:t>the</a:t>
            </a:r>
            <a:r>
              <a:rPr lang="hu-HU" dirty="0"/>
              <a:t> </a:t>
            </a:r>
            <a:r>
              <a:rPr lang="hu-HU" dirty="0" err="1"/>
              <a:t>Continue</a:t>
            </a:r>
            <a:r>
              <a:rPr lang="hu-HU" dirty="0"/>
              <a:t> </a:t>
            </a:r>
            <a:r>
              <a:rPr lang="hu-HU" dirty="0" err="1"/>
              <a:t>button</a:t>
            </a:r>
            <a:r>
              <a:rPr lang="hu-HU" dirty="0"/>
              <a:t> in </a:t>
            </a:r>
            <a:r>
              <a:rPr lang="hu-HU" dirty="0" err="1"/>
              <a:t>the</a:t>
            </a:r>
            <a:r>
              <a:rPr lang="hu-HU" dirty="0"/>
              <a:t> Play </a:t>
            </a:r>
            <a:r>
              <a:rPr lang="hu-HU" dirty="0" err="1"/>
              <a:t>submenu</a:t>
            </a:r>
            <a:r>
              <a:rPr lang="hu-HU" dirty="0"/>
              <a:t> </a:t>
            </a:r>
            <a:r>
              <a:rPr lang="hu-HU" dirty="0" err="1"/>
              <a:t>will</a:t>
            </a:r>
            <a:r>
              <a:rPr lang="hu-HU" dirty="0"/>
              <a:t> </a:t>
            </a:r>
            <a:r>
              <a:rPr lang="hu-HU" dirty="0" err="1"/>
              <a:t>change</a:t>
            </a:r>
            <a:r>
              <a:rPr lang="hu-HU" dirty="0"/>
              <a:t>.</a:t>
            </a:r>
            <a:br>
              <a:rPr lang="hu-HU" dirty="0"/>
            </a:br>
            <a:r>
              <a:rPr lang="hu-HU" dirty="0" err="1"/>
              <a:t>Instead</a:t>
            </a:r>
            <a:r>
              <a:rPr lang="hu-HU" dirty="0"/>
              <a:t> of </a:t>
            </a:r>
            <a:r>
              <a:rPr lang="hu-HU" dirty="0" err="1"/>
              <a:t>loading</a:t>
            </a:r>
            <a:r>
              <a:rPr lang="hu-HU" dirty="0"/>
              <a:t> in </a:t>
            </a:r>
            <a:r>
              <a:rPr lang="hu-HU" dirty="0" err="1"/>
              <a:t>the</a:t>
            </a:r>
            <a:r>
              <a:rPr lang="hu-HU" dirty="0"/>
              <a:t> </a:t>
            </a:r>
            <a:r>
              <a:rPr lang="hu-HU" dirty="0" err="1"/>
              <a:t>active</a:t>
            </a:r>
            <a:r>
              <a:rPr lang="hu-HU" dirty="0"/>
              <a:t> </a:t>
            </a:r>
            <a:r>
              <a:rPr lang="hu-HU" dirty="0" err="1"/>
              <a:t>savefile</a:t>
            </a:r>
            <a:r>
              <a:rPr lang="hu-HU" dirty="0"/>
              <a:t> </a:t>
            </a:r>
            <a:r>
              <a:rPr lang="hu-HU" dirty="0" err="1"/>
              <a:t>immediately</a:t>
            </a:r>
            <a:r>
              <a:rPr lang="hu-HU" dirty="0"/>
              <a:t>, </a:t>
            </a:r>
            <a:r>
              <a:rPr lang="hu-HU" dirty="0" err="1"/>
              <a:t>it</a:t>
            </a:r>
            <a:r>
              <a:rPr lang="hu-HU" dirty="0"/>
              <a:t> </a:t>
            </a:r>
            <a:r>
              <a:rPr lang="hu-HU" dirty="0" err="1"/>
              <a:t>will</a:t>
            </a:r>
            <a:r>
              <a:rPr lang="hu-HU" dirty="0"/>
              <a:t> </a:t>
            </a:r>
            <a:r>
              <a:rPr lang="hu-HU" dirty="0" err="1"/>
              <a:t>open</a:t>
            </a:r>
            <a:r>
              <a:rPr lang="hu-HU" dirty="0"/>
              <a:t> a </a:t>
            </a:r>
            <a:r>
              <a:rPr lang="hu-HU" dirty="0" err="1"/>
              <a:t>separate</a:t>
            </a:r>
            <a:r>
              <a:rPr lang="hu-HU" dirty="0"/>
              <a:t> </a:t>
            </a:r>
            <a:r>
              <a:rPr lang="hu-HU" dirty="0" err="1"/>
              <a:t>submenu</a:t>
            </a:r>
            <a:r>
              <a:rPr lang="hu-HU" dirty="0"/>
              <a:t>, </a:t>
            </a:r>
            <a:r>
              <a:rPr lang="hu-HU" dirty="0" err="1"/>
              <a:t>where</a:t>
            </a:r>
            <a:r>
              <a:rPr lang="hu-HU" dirty="0"/>
              <a:t> </a:t>
            </a:r>
            <a:r>
              <a:rPr lang="hu-HU" dirty="0" err="1"/>
              <a:t>the</a:t>
            </a:r>
            <a:r>
              <a:rPr lang="hu-HU" dirty="0"/>
              <a:t> </a:t>
            </a:r>
            <a:r>
              <a:rPr lang="hu-HU" dirty="0" err="1"/>
              <a:t>active</a:t>
            </a:r>
            <a:r>
              <a:rPr lang="hu-HU" dirty="0"/>
              <a:t> </a:t>
            </a:r>
            <a:r>
              <a:rPr lang="hu-HU" dirty="0" err="1"/>
              <a:t>profile’s</a:t>
            </a:r>
            <a:r>
              <a:rPr lang="hu-HU" dirty="0"/>
              <a:t> </a:t>
            </a:r>
            <a:r>
              <a:rPr lang="hu-HU" dirty="0" err="1"/>
              <a:t>saved</a:t>
            </a:r>
            <a:r>
              <a:rPr lang="hu-HU" dirty="0"/>
              <a:t> </a:t>
            </a:r>
            <a:r>
              <a:rPr lang="hu-HU" dirty="0" err="1"/>
              <a:t>games</a:t>
            </a:r>
            <a:r>
              <a:rPr lang="hu-HU" dirty="0"/>
              <a:t> </a:t>
            </a:r>
            <a:r>
              <a:rPr lang="hu-HU" dirty="0" err="1"/>
              <a:t>are</a:t>
            </a:r>
            <a:r>
              <a:rPr lang="hu-HU" dirty="0"/>
              <a:t> </a:t>
            </a:r>
            <a:r>
              <a:rPr lang="hu-HU" dirty="0" err="1"/>
              <a:t>listed</a:t>
            </a:r>
            <a:r>
              <a:rPr lang="hu-HU" dirty="0"/>
              <a:t> out. </a:t>
            </a:r>
            <a:r>
              <a:rPr lang="hu-HU" dirty="0" err="1"/>
              <a:t>If</a:t>
            </a:r>
            <a:r>
              <a:rPr lang="hu-HU" dirty="0"/>
              <a:t> </a:t>
            </a:r>
            <a:r>
              <a:rPr lang="hu-HU" dirty="0" err="1"/>
              <a:t>there</a:t>
            </a:r>
            <a:r>
              <a:rPr lang="hu-HU" dirty="0"/>
              <a:t> is an </a:t>
            </a:r>
            <a:r>
              <a:rPr lang="hu-HU" dirty="0" err="1"/>
              <a:t>active</a:t>
            </a:r>
            <a:r>
              <a:rPr lang="hu-HU" dirty="0"/>
              <a:t> local </a:t>
            </a:r>
            <a:r>
              <a:rPr lang="hu-HU" dirty="0" err="1"/>
              <a:t>save</a:t>
            </a:r>
            <a:r>
              <a:rPr lang="hu-HU" dirty="0"/>
              <a:t> (</a:t>
            </a:r>
            <a:r>
              <a:rPr lang="hu-HU" dirty="0" err="1"/>
              <a:t>meaning</a:t>
            </a:r>
            <a:r>
              <a:rPr lang="hu-HU" dirty="0"/>
              <a:t> </a:t>
            </a:r>
            <a:r>
              <a:rPr lang="hu-HU" dirty="0" err="1"/>
              <a:t>it</a:t>
            </a:r>
            <a:r>
              <a:rPr lang="hu-HU" dirty="0"/>
              <a:t> </a:t>
            </a:r>
            <a:r>
              <a:rPr lang="hu-HU" dirty="0" err="1"/>
              <a:t>was</a:t>
            </a:r>
            <a:r>
              <a:rPr lang="hu-HU" dirty="0"/>
              <a:t> </a:t>
            </a:r>
            <a:r>
              <a:rPr lang="hu-HU" dirty="0" err="1"/>
              <a:t>created</a:t>
            </a:r>
            <a:r>
              <a:rPr lang="hu-HU" dirty="0"/>
              <a:t> </a:t>
            </a:r>
            <a:r>
              <a:rPr lang="hu-HU" dirty="0" err="1"/>
              <a:t>locally</a:t>
            </a:r>
            <a:r>
              <a:rPr lang="hu-HU" dirty="0"/>
              <a:t> and has </a:t>
            </a:r>
            <a:r>
              <a:rPr lang="hu-HU" dirty="0" err="1"/>
              <a:t>not</a:t>
            </a:r>
            <a:r>
              <a:rPr lang="hu-HU" dirty="0"/>
              <a:t> </a:t>
            </a:r>
            <a:r>
              <a:rPr lang="hu-HU" dirty="0" err="1"/>
              <a:t>been</a:t>
            </a:r>
            <a:r>
              <a:rPr lang="hu-HU" dirty="0"/>
              <a:t> linked </a:t>
            </a:r>
            <a:r>
              <a:rPr lang="hu-HU" dirty="0" err="1"/>
              <a:t>to</a:t>
            </a:r>
            <a:r>
              <a:rPr lang="hu-HU" dirty="0"/>
              <a:t> </a:t>
            </a:r>
            <a:r>
              <a:rPr lang="hu-HU" dirty="0" err="1"/>
              <a:t>another</a:t>
            </a:r>
            <a:r>
              <a:rPr lang="hu-HU" dirty="0"/>
              <a:t> </a:t>
            </a:r>
            <a:r>
              <a:rPr lang="hu-HU" dirty="0" err="1"/>
              <a:t>profile</a:t>
            </a:r>
            <a:r>
              <a:rPr lang="hu-HU" dirty="0"/>
              <a:t>) </a:t>
            </a:r>
            <a:r>
              <a:rPr lang="hu-HU" dirty="0" err="1"/>
              <a:t>it</a:t>
            </a:r>
            <a:r>
              <a:rPr lang="hu-HU" dirty="0"/>
              <a:t> </a:t>
            </a:r>
            <a:r>
              <a:rPr lang="hu-HU" dirty="0" err="1"/>
              <a:t>will</a:t>
            </a:r>
            <a:r>
              <a:rPr lang="hu-HU" dirty="0"/>
              <a:t> </a:t>
            </a:r>
            <a:r>
              <a:rPr lang="hu-HU" dirty="0" err="1"/>
              <a:t>appear</a:t>
            </a:r>
            <a:r>
              <a:rPr lang="hu-HU" dirty="0"/>
              <a:t> in </a:t>
            </a:r>
            <a:r>
              <a:rPr lang="hu-HU" dirty="0" err="1"/>
              <a:t>the</a:t>
            </a:r>
            <a:r>
              <a:rPr lang="hu-HU" dirty="0"/>
              <a:t> top of </a:t>
            </a:r>
            <a:r>
              <a:rPr lang="hu-HU" dirty="0" err="1"/>
              <a:t>the</a:t>
            </a:r>
            <a:r>
              <a:rPr lang="hu-HU" dirty="0"/>
              <a:t> </a:t>
            </a:r>
            <a:r>
              <a:rPr lang="hu-HU" dirty="0" err="1"/>
              <a:t>list</a:t>
            </a:r>
            <a:r>
              <a:rPr lang="hu-HU" dirty="0"/>
              <a:t>, </a:t>
            </a:r>
            <a:r>
              <a:rPr lang="hu-HU" dirty="0" err="1"/>
              <a:t>allowing</a:t>
            </a:r>
            <a:r>
              <a:rPr lang="hu-HU" dirty="0"/>
              <a:t> </a:t>
            </a:r>
            <a:r>
              <a:rPr lang="hu-HU" dirty="0" err="1"/>
              <a:t>the</a:t>
            </a:r>
            <a:r>
              <a:rPr lang="hu-HU" dirty="0"/>
              <a:t> </a:t>
            </a:r>
            <a:r>
              <a:rPr lang="hu-HU" dirty="0" err="1"/>
              <a:t>user</a:t>
            </a:r>
            <a:r>
              <a:rPr lang="hu-HU" dirty="0"/>
              <a:t> </a:t>
            </a:r>
            <a:r>
              <a:rPr lang="hu-HU" dirty="0" err="1"/>
              <a:t>to</a:t>
            </a:r>
            <a:r>
              <a:rPr lang="hu-HU" dirty="0"/>
              <a:t> </a:t>
            </a:r>
            <a:r>
              <a:rPr lang="hu-HU" dirty="0" err="1"/>
              <a:t>continue</a:t>
            </a:r>
            <a:r>
              <a:rPr lang="hu-HU" dirty="0"/>
              <a:t> </a:t>
            </a:r>
            <a:r>
              <a:rPr lang="hu-HU" dirty="0" err="1"/>
              <a:t>the</a:t>
            </a:r>
            <a:r>
              <a:rPr lang="hu-HU" dirty="0"/>
              <a:t> local </a:t>
            </a:r>
            <a:r>
              <a:rPr lang="hu-HU" dirty="0" err="1"/>
              <a:t>save</a:t>
            </a:r>
            <a:r>
              <a:rPr lang="hu-HU" dirty="0"/>
              <a:t>, </a:t>
            </a:r>
            <a:r>
              <a:rPr lang="hu-HU" dirty="0" err="1"/>
              <a:t>which</a:t>
            </a:r>
            <a:r>
              <a:rPr lang="hu-HU" dirty="0"/>
              <a:t> </a:t>
            </a:r>
            <a:r>
              <a:rPr lang="hu-HU" dirty="0" err="1"/>
              <a:t>then</a:t>
            </a:r>
            <a:r>
              <a:rPr lang="hu-HU" dirty="0"/>
              <a:t> </a:t>
            </a:r>
            <a:r>
              <a:rPr lang="hu-HU" dirty="0" err="1"/>
              <a:t>will</a:t>
            </a:r>
            <a:r>
              <a:rPr lang="hu-HU" dirty="0"/>
              <a:t> be linked </a:t>
            </a:r>
            <a:r>
              <a:rPr lang="hu-HU" dirty="0" err="1"/>
              <a:t>to</a:t>
            </a:r>
            <a:r>
              <a:rPr lang="hu-HU" dirty="0"/>
              <a:t> </a:t>
            </a:r>
            <a:r>
              <a:rPr lang="hu-HU" dirty="0" err="1"/>
              <a:t>their</a:t>
            </a:r>
            <a:r>
              <a:rPr lang="hu-HU" dirty="0"/>
              <a:t> account.</a:t>
            </a:r>
            <a:br>
              <a:rPr lang="hu-HU" dirty="0"/>
            </a:br>
            <a:r>
              <a:rPr lang="hu-HU" dirty="0" err="1"/>
              <a:t>If</a:t>
            </a:r>
            <a:r>
              <a:rPr lang="hu-HU" dirty="0"/>
              <a:t> </a:t>
            </a:r>
            <a:r>
              <a:rPr lang="hu-HU" dirty="0" err="1"/>
              <a:t>there</a:t>
            </a:r>
            <a:r>
              <a:rPr lang="hu-HU" dirty="0"/>
              <a:t> </a:t>
            </a:r>
            <a:r>
              <a:rPr lang="hu-HU" dirty="0" err="1"/>
              <a:t>are</a:t>
            </a:r>
            <a:r>
              <a:rPr lang="hu-HU" dirty="0"/>
              <a:t> no </a:t>
            </a:r>
            <a:r>
              <a:rPr lang="hu-HU" dirty="0" err="1"/>
              <a:t>save</a:t>
            </a:r>
            <a:r>
              <a:rPr lang="hu-HU" dirty="0"/>
              <a:t> </a:t>
            </a:r>
            <a:r>
              <a:rPr lang="hu-HU" dirty="0" err="1"/>
              <a:t>files</a:t>
            </a:r>
            <a:r>
              <a:rPr lang="hu-HU" dirty="0"/>
              <a:t> </a:t>
            </a:r>
            <a:r>
              <a:rPr lang="hu-HU" dirty="0" err="1"/>
              <a:t>available</a:t>
            </a:r>
            <a:r>
              <a:rPr lang="hu-HU" dirty="0"/>
              <a:t> </a:t>
            </a:r>
            <a:r>
              <a:rPr lang="hu-HU" dirty="0" err="1"/>
              <a:t>there</a:t>
            </a:r>
            <a:r>
              <a:rPr lang="hu-HU" dirty="0"/>
              <a:t> </a:t>
            </a:r>
            <a:r>
              <a:rPr lang="hu-HU" dirty="0" err="1"/>
              <a:t>will</a:t>
            </a:r>
            <a:r>
              <a:rPr lang="hu-HU" dirty="0"/>
              <a:t> be a text </a:t>
            </a:r>
            <a:r>
              <a:rPr lang="hu-HU" dirty="0" err="1"/>
              <a:t>popup</a:t>
            </a:r>
            <a:r>
              <a:rPr lang="hu-HU" dirty="0"/>
              <a:t> </a:t>
            </a:r>
            <a:r>
              <a:rPr lang="hu-HU" dirty="0" err="1"/>
              <a:t>informing</a:t>
            </a:r>
            <a:r>
              <a:rPr lang="hu-HU" dirty="0"/>
              <a:t> </a:t>
            </a:r>
            <a:r>
              <a:rPr lang="hu-HU" dirty="0" err="1"/>
              <a:t>the</a:t>
            </a:r>
            <a:r>
              <a:rPr lang="hu-HU" dirty="0"/>
              <a:t> </a:t>
            </a:r>
            <a:r>
              <a:rPr lang="hu-HU" dirty="0" err="1"/>
              <a:t>user</a:t>
            </a:r>
            <a:r>
              <a:rPr lang="hu-HU"/>
              <a:t>.</a:t>
            </a:r>
            <a:endParaRPr lang="hu-HU" dirty="0"/>
          </a:p>
        </p:txBody>
      </p:sp>
      <p:sp>
        <p:nvSpPr>
          <p:cNvPr id="4" name="Dia számának helye 3">
            <a:extLst>
              <a:ext uri="{FF2B5EF4-FFF2-40B4-BE49-F238E27FC236}">
                <a16:creationId xmlns:a16="http://schemas.microsoft.com/office/drawing/2014/main" id="{90C5C668-6811-D445-95E7-A0B2AA800986}"/>
              </a:ext>
            </a:extLst>
          </p:cNvPr>
          <p:cNvSpPr>
            <a:spLocks noGrp="1"/>
          </p:cNvSpPr>
          <p:nvPr>
            <p:ph type="sldNum" sz="quarter" idx="5"/>
          </p:nvPr>
        </p:nvSpPr>
        <p:spPr/>
        <p:txBody>
          <a:bodyPr/>
          <a:lstStyle/>
          <a:p>
            <a:fld id="{561F3108-4098-4C09-9E12-831BF3DD10A9}" type="slidenum">
              <a:rPr lang="hu-HU" smtClean="0"/>
              <a:t>13</a:t>
            </a:fld>
            <a:endParaRPr lang="hu-HU"/>
          </a:p>
        </p:txBody>
      </p:sp>
    </p:spTree>
    <p:extLst>
      <p:ext uri="{BB962C8B-B14F-4D97-AF65-F5344CB8AC3E}">
        <p14:creationId xmlns:p14="http://schemas.microsoft.com/office/powerpoint/2010/main" val="557436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[SITYU]</a:t>
            </a:r>
          </a:p>
        </p:txBody>
      </p:sp>
      <p:sp>
        <p:nvSpPr>
          <p:cNvPr id="4" name="Dia számának helye 3"/>
          <p:cNvSpPr>
            <a:spLocks noGrp="1"/>
          </p:cNvSpPr>
          <p:nvPr>
            <p:ph type="sldNum" sz="quarter" idx="5"/>
          </p:nvPr>
        </p:nvSpPr>
        <p:spPr/>
        <p:txBody>
          <a:bodyPr/>
          <a:lstStyle/>
          <a:p>
            <a:fld id="{561F3108-4098-4C09-9E12-831BF3DD10A9}" type="slidenum">
              <a:rPr lang="hu-HU" smtClean="0"/>
              <a:t>14</a:t>
            </a:fld>
            <a:endParaRPr lang="hu-HU"/>
          </a:p>
        </p:txBody>
      </p:sp>
    </p:spTree>
    <p:extLst>
      <p:ext uri="{BB962C8B-B14F-4D97-AF65-F5344CB8AC3E}">
        <p14:creationId xmlns:p14="http://schemas.microsoft.com/office/powerpoint/2010/main" val="4042137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a:t>[BORKA]</a:t>
            </a:r>
            <a:endParaRPr lang="en-GB" dirty="0"/>
          </a:p>
          <a:p>
            <a:r>
              <a:rPr lang="en-GB" dirty="0"/>
              <a:t>The website’s structure is mostly done with Bootstrap elements, the CSS besides flexboxes provides the visuals and modifications to the bootstrap elements if needed.</a:t>
            </a:r>
          </a:p>
          <a:p>
            <a:r>
              <a:rPr lang="en-GB" dirty="0"/>
              <a:t>The menu was also made with Bootstrap navbar.</a:t>
            </a:r>
          </a:p>
          <a:p>
            <a:r>
              <a:rPr lang="en-GB" dirty="0" err="1"/>
              <a:t>Uiverse</a:t>
            </a:r>
            <a:r>
              <a:rPr lang="en-GB" dirty="0"/>
              <a:t> is a website that you can import premade </a:t>
            </a:r>
            <a:r>
              <a:rPr lang="en-GB" dirty="0" err="1"/>
              <a:t>ui</a:t>
            </a:r>
            <a:r>
              <a:rPr lang="en-GB" dirty="0"/>
              <a:t> elements from. This was used on our main page that we will show later.</a:t>
            </a:r>
          </a:p>
          <a:p>
            <a:r>
              <a:rPr lang="en-GB" dirty="0"/>
              <a:t>The web is responsive, here’s a quick demonstration of it’s mobile view.</a:t>
            </a:r>
          </a:p>
          <a:p>
            <a:endParaRPr lang="hu-HU" dirty="0"/>
          </a:p>
          <a:p>
            <a:r>
              <a:rPr lang="en-GB" dirty="0"/>
              <a:t>Bootstrap </a:t>
            </a:r>
            <a:r>
              <a:rPr lang="en-GB" dirty="0" err="1"/>
              <a:t>elemekből</a:t>
            </a:r>
            <a:r>
              <a:rPr lang="en-GB" dirty="0"/>
              <a:t> </a:t>
            </a:r>
            <a:r>
              <a:rPr lang="en-GB" dirty="0" err="1"/>
              <a:t>áll</a:t>
            </a:r>
            <a:r>
              <a:rPr lang="en-GB" dirty="0"/>
              <a:t> fent </a:t>
            </a:r>
            <a:r>
              <a:rPr lang="en-GB" dirty="0" err="1"/>
              <a:t>nagyrészt</a:t>
            </a:r>
            <a:r>
              <a:rPr lang="en-GB" dirty="0"/>
              <a:t>, CSS a </a:t>
            </a:r>
            <a:r>
              <a:rPr lang="en-GB" dirty="0" err="1"/>
              <a:t>flexboxokon</a:t>
            </a:r>
            <a:r>
              <a:rPr lang="en-GB" dirty="0"/>
              <a:t> </a:t>
            </a:r>
            <a:r>
              <a:rPr lang="en-GB" dirty="0" err="1"/>
              <a:t>kívül</a:t>
            </a:r>
            <a:r>
              <a:rPr lang="en-GB" dirty="0"/>
              <a:t> </a:t>
            </a:r>
            <a:r>
              <a:rPr lang="en-GB" dirty="0" err="1"/>
              <a:t>csak</a:t>
            </a:r>
            <a:r>
              <a:rPr lang="en-GB" dirty="0"/>
              <a:t> a bootstrap </a:t>
            </a:r>
            <a:r>
              <a:rPr lang="en-GB" dirty="0" err="1"/>
              <a:t>módosítása</a:t>
            </a:r>
            <a:r>
              <a:rPr lang="en-GB" dirty="0"/>
              <a:t> (meg </a:t>
            </a:r>
            <a:r>
              <a:rPr lang="en-GB" dirty="0" err="1"/>
              <a:t>esztétika</a:t>
            </a:r>
            <a:r>
              <a:rPr lang="en-GB" dirty="0"/>
              <a:t>)</a:t>
            </a:r>
          </a:p>
          <a:p>
            <a:r>
              <a:rPr lang="en-GB" dirty="0" err="1"/>
              <a:t>Uiverse</a:t>
            </a:r>
            <a:r>
              <a:rPr lang="en-GB" dirty="0"/>
              <a:t>: </a:t>
            </a:r>
            <a:r>
              <a:rPr lang="en-GB" dirty="0" err="1"/>
              <a:t>jó</a:t>
            </a:r>
            <a:r>
              <a:rPr lang="en-GB" dirty="0"/>
              <a:t> </a:t>
            </a:r>
            <a:r>
              <a:rPr lang="en-GB" dirty="0" err="1"/>
              <a:t>kis</a:t>
            </a:r>
            <a:r>
              <a:rPr lang="en-GB" dirty="0"/>
              <a:t> </a:t>
            </a:r>
            <a:r>
              <a:rPr lang="en-GB" dirty="0" err="1"/>
              <a:t>oldal</a:t>
            </a:r>
            <a:r>
              <a:rPr lang="en-GB" dirty="0"/>
              <a:t>, van </a:t>
            </a:r>
            <a:r>
              <a:rPr lang="en-GB" dirty="0" err="1"/>
              <a:t>rajta</a:t>
            </a:r>
            <a:r>
              <a:rPr lang="en-GB" dirty="0"/>
              <a:t> </a:t>
            </a:r>
            <a:r>
              <a:rPr lang="en-GB" dirty="0" err="1"/>
              <a:t>rengeteg</a:t>
            </a:r>
            <a:r>
              <a:rPr lang="en-GB" dirty="0"/>
              <a:t> </a:t>
            </a:r>
            <a:r>
              <a:rPr lang="en-GB" dirty="0" err="1"/>
              <a:t>importálható</a:t>
            </a:r>
            <a:r>
              <a:rPr lang="en-GB" dirty="0"/>
              <a:t> </a:t>
            </a:r>
            <a:r>
              <a:rPr lang="en-GB" dirty="0" err="1"/>
              <a:t>elem</a:t>
            </a:r>
            <a:r>
              <a:rPr lang="en-GB" dirty="0"/>
              <a:t> (</a:t>
            </a:r>
            <a:r>
              <a:rPr lang="en-GB" dirty="0" err="1"/>
              <a:t>gombok</a:t>
            </a:r>
            <a:r>
              <a:rPr lang="en-GB" dirty="0"/>
              <a:t>)</a:t>
            </a:r>
          </a:p>
          <a:p>
            <a:r>
              <a:rPr lang="en-GB" dirty="0" err="1"/>
              <a:t>Menü</a:t>
            </a:r>
            <a:r>
              <a:rPr lang="en-GB" dirty="0"/>
              <a:t> is bootstrap</a:t>
            </a:r>
          </a:p>
          <a:p>
            <a:r>
              <a:rPr lang="en-GB" dirty="0" err="1"/>
              <a:t>Reszponzív</a:t>
            </a:r>
            <a:endParaRPr lang="en-GB" dirty="0"/>
          </a:p>
        </p:txBody>
      </p:sp>
      <p:sp>
        <p:nvSpPr>
          <p:cNvPr id="4" name="Slide Number Placeholder 3"/>
          <p:cNvSpPr>
            <a:spLocks noGrp="1"/>
          </p:cNvSpPr>
          <p:nvPr>
            <p:ph type="sldNum" sz="quarter" idx="5"/>
          </p:nvPr>
        </p:nvSpPr>
        <p:spPr/>
        <p:txBody>
          <a:bodyPr/>
          <a:lstStyle/>
          <a:p>
            <a:fld id="{561F3108-4098-4C09-9E12-831BF3DD10A9}" type="slidenum">
              <a:rPr lang="hu-HU" smtClean="0"/>
              <a:t>19</a:t>
            </a:fld>
            <a:endParaRPr lang="hu-HU"/>
          </a:p>
        </p:txBody>
      </p:sp>
    </p:spTree>
    <p:extLst>
      <p:ext uri="{BB962C8B-B14F-4D97-AF65-F5344CB8AC3E}">
        <p14:creationId xmlns:p14="http://schemas.microsoft.com/office/powerpoint/2010/main" val="10030055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a:r>
            <a:r>
              <a:rPr lang="en-GB" dirty="0" err="1"/>
              <a:t>irányítás</a:t>
            </a:r>
            <a:r>
              <a:rPr lang="en-GB" dirty="0"/>
              <a:t>: </a:t>
            </a:r>
            <a:r>
              <a:rPr lang="en-GB" dirty="0" err="1"/>
              <a:t>uiverse</a:t>
            </a:r>
            <a:endParaRPr lang="en-GB" dirty="0"/>
          </a:p>
          <a:p>
            <a:r>
              <a:rPr lang="en-GB" dirty="0"/>
              <a:t>-</a:t>
            </a:r>
            <a:r>
              <a:rPr lang="en-GB" dirty="0" err="1"/>
              <a:t>karakterek</a:t>
            </a:r>
            <a:r>
              <a:rPr lang="en-GB" dirty="0"/>
              <a:t>: </a:t>
            </a:r>
            <a:r>
              <a:rPr lang="en-GB" dirty="0" err="1"/>
              <a:t>egyelőre</a:t>
            </a:r>
            <a:r>
              <a:rPr lang="en-GB" dirty="0"/>
              <a:t> cask </a:t>
            </a:r>
            <a:r>
              <a:rPr lang="en-GB" dirty="0" err="1"/>
              <a:t>egy</a:t>
            </a:r>
            <a:r>
              <a:rPr lang="en-GB" dirty="0"/>
              <a:t> van</a:t>
            </a:r>
          </a:p>
          <a:p>
            <a:r>
              <a:rPr lang="en-GB" dirty="0"/>
              <a:t>-</a:t>
            </a:r>
            <a:r>
              <a:rPr lang="en-GB" dirty="0" err="1"/>
              <a:t>készítők</a:t>
            </a:r>
            <a:r>
              <a:rPr lang="en-GB" dirty="0"/>
              <a:t>, socials</a:t>
            </a:r>
          </a:p>
        </p:txBody>
      </p:sp>
      <p:sp>
        <p:nvSpPr>
          <p:cNvPr id="4" name="Slide Number Placeholder 3"/>
          <p:cNvSpPr>
            <a:spLocks noGrp="1"/>
          </p:cNvSpPr>
          <p:nvPr>
            <p:ph type="sldNum" sz="quarter" idx="5"/>
          </p:nvPr>
        </p:nvSpPr>
        <p:spPr/>
        <p:txBody>
          <a:bodyPr/>
          <a:lstStyle/>
          <a:p>
            <a:fld id="{561F3108-4098-4C09-9E12-831BF3DD10A9}" type="slidenum">
              <a:rPr lang="hu-HU" smtClean="0"/>
              <a:t>20</a:t>
            </a:fld>
            <a:endParaRPr lang="hu-HU"/>
          </a:p>
        </p:txBody>
      </p:sp>
    </p:spTree>
    <p:extLst>
      <p:ext uri="{BB962C8B-B14F-4D97-AF65-F5344CB8AC3E}">
        <p14:creationId xmlns:p14="http://schemas.microsoft.com/office/powerpoint/2010/main" val="42241093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61F3108-4098-4C09-9E12-831BF3DD10A9}" type="slidenum">
              <a:rPr lang="hu-HU" smtClean="0"/>
              <a:t>21</a:t>
            </a:fld>
            <a:endParaRPr lang="hu-HU"/>
          </a:p>
        </p:txBody>
      </p:sp>
    </p:spTree>
    <p:extLst>
      <p:ext uri="{BB962C8B-B14F-4D97-AF65-F5344CB8AC3E}">
        <p14:creationId xmlns:p14="http://schemas.microsoft.com/office/powerpoint/2010/main" val="4039600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Ha a </a:t>
            </a:r>
            <a:r>
              <a:rPr lang="en-GB" dirty="0" err="1"/>
              <a:t>felhasználó</a:t>
            </a:r>
            <a:r>
              <a:rPr lang="en-GB" dirty="0"/>
              <a:t> be van </a:t>
            </a:r>
            <a:r>
              <a:rPr lang="en-GB" dirty="0" err="1"/>
              <a:t>jelentkezve</a:t>
            </a:r>
            <a:r>
              <a:rPr lang="en-GB" dirty="0"/>
              <a:t> </a:t>
            </a:r>
            <a:r>
              <a:rPr lang="en-GB" dirty="0" err="1"/>
              <a:t>elérhető</a:t>
            </a:r>
            <a:r>
              <a:rPr lang="en-GB" dirty="0"/>
              <a:t> a </a:t>
            </a:r>
            <a:r>
              <a:rPr lang="en-GB" dirty="0" err="1"/>
              <a:t>profil</a:t>
            </a:r>
            <a:r>
              <a:rPr lang="en-GB" dirty="0"/>
              <a:t> </a:t>
            </a:r>
            <a:r>
              <a:rPr lang="en-GB" dirty="0" err="1"/>
              <a:t>oldal</a:t>
            </a:r>
            <a:r>
              <a:rPr lang="en-GB" dirty="0"/>
              <a:t>, </a:t>
            </a:r>
            <a:r>
              <a:rPr lang="en-GB" dirty="0" err="1"/>
              <a:t>tabokkal</a:t>
            </a:r>
            <a:r>
              <a:rPr lang="en-GB" dirty="0"/>
              <a:t> </a:t>
            </a:r>
            <a:r>
              <a:rPr lang="en-GB" dirty="0" err="1"/>
              <a:t>lehet</a:t>
            </a:r>
            <a:r>
              <a:rPr lang="en-GB" dirty="0"/>
              <a:t> </a:t>
            </a:r>
            <a:r>
              <a:rPr lang="en-GB" dirty="0" err="1"/>
              <a:t>váltogatni</a:t>
            </a:r>
            <a:r>
              <a:rPr lang="en-GB" dirty="0"/>
              <a:t> a </a:t>
            </a:r>
            <a:r>
              <a:rPr lang="en-GB" dirty="0" err="1"/>
              <a:t>felhasználóhoz</a:t>
            </a:r>
            <a:r>
              <a:rPr lang="en-GB" dirty="0"/>
              <a:t> </a:t>
            </a:r>
            <a:r>
              <a:rPr lang="en-GB" dirty="0" err="1"/>
              <a:t>hozzárendelt</a:t>
            </a:r>
            <a:r>
              <a:rPr lang="en-GB" dirty="0"/>
              <a:t> </a:t>
            </a:r>
            <a:r>
              <a:rPr lang="en-GB" dirty="0" err="1"/>
              <a:t>karakterek</a:t>
            </a:r>
            <a:r>
              <a:rPr lang="en-GB" dirty="0"/>
              <a:t> </a:t>
            </a:r>
            <a:r>
              <a:rPr lang="en-GB" dirty="0" err="1"/>
              <a:t>között</a:t>
            </a:r>
            <a:endParaRPr lang="en-GB" dirty="0"/>
          </a:p>
          <a:p>
            <a:r>
              <a:rPr lang="en-GB" dirty="0" err="1"/>
              <a:t>Profilműveletek</a:t>
            </a:r>
            <a:r>
              <a:rPr lang="en-GB" dirty="0"/>
              <a:t>, pl. </a:t>
            </a:r>
            <a:r>
              <a:rPr lang="en-GB" dirty="0" err="1"/>
              <a:t>ami</a:t>
            </a:r>
            <a:r>
              <a:rPr lang="en-GB" dirty="0"/>
              <a:t> a </a:t>
            </a:r>
            <a:r>
              <a:rPr lang="en-GB" dirty="0" err="1"/>
              <a:t>videón</a:t>
            </a:r>
            <a:r>
              <a:rPr lang="en-GB" dirty="0"/>
              <a:t> van a </a:t>
            </a:r>
            <a:r>
              <a:rPr lang="en-GB" dirty="0" err="1"/>
              <a:t>kijelentkezés</a:t>
            </a:r>
            <a:endParaRPr lang="en-GB" dirty="0"/>
          </a:p>
        </p:txBody>
      </p:sp>
      <p:sp>
        <p:nvSpPr>
          <p:cNvPr id="4" name="Slide Number Placeholder 3"/>
          <p:cNvSpPr>
            <a:spLocks noGrp="1"/>
          </p:cNvSpPr>
          <p:nvPr>
            <p:ph type="sldNum" sz="quarter" idx="5"/>
          </p:nvPr>
        </p:nvSpPr>
        <p:spPr/>
        <p:txBody>
          <a:bodyPr/>
          <a:lstStyle/>
          <a:p>
            <a:fld id="{561F3108-4098-4C09-9E12-831BF3DD10A9}" type="slidenum">
              <a:rPr lang="hu-HU" smtClean="0"/>
              <a:t>22</a:t>
            </a:fld>
            <a:endParaRPr lang="hu-HU"/>
          </a:p>
        </p:txBody>
      </p:sp>
    </p:spTree>
    <p:extLst>
      <p:ext uri="{BB962C8B-B14F-4D97-AF65-F5344CB8AC3E}">
        <p14:creationId xmlns:p14="http://schemas.microsoft.com/office/powerpoint/2010/main" val="7204412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a:t>
            </a:r>
            <a:r>
              <a:rPr lang="en-GB" dirty="0" err="1"/>
              <a:t>lexikon</a:t>
            </a:r>
            <a:r>
              <a:rPr lang="en-GB" dirty="0"/>
              <a:t> </a:t>
            </a:r>
            <a:r>
              <a:rPr lang="en-GB" dirty="0" err="1"/>
              <a:t>elérhetővé</a:t>
            </a:r>
            <a:r>
              <a:rPr lang="en-GB" dirty="0"/>
              <a:t> </a:t>
            </a:r>
            <a:r>
              <a:rPr lang="en-GB" dirty="0" err="1"/>
              <a:t>válik</a:t>
            </a:r>
            <a:r>
              <a:rPr lang="en-GB" dirty="0"/>
              <a:t>, ha a </a:t>
            </a:r>
            <a:r>
              <a:rPr lang="en-GB" dirty="0" err="1"/>
              <a:t>felhasználó</a:t>
            </a:r>
            <a:r>
              <a:rPr lang="en-GB" dirty="0"/>
              <a:t> be van </a:t>
            </a:r>
            <a:r>
              <a:rPr lang="en-GB" dirty="0" err="1"/>
              <a:t>jelentkezve</a:t>
            </a:r>
            <a:r>
              <a:rPr lang="en-GB" dirty="0"/>
              <a:t>. </a:t>
            </a:r>
          </a:p>
          <a:p>
            <a:r>
              <a:rPr lang="en-GB" dirty="0" err="1"/>
              <a:t>Itemek</a:t>
            </a:r>
            <a:r>
              <a:rPr lang="en-GB" dirty="0"/>
              <a:t> meg </a:t>
            </a:r>
            <a:r>
              <a:rPr lang="en-GB" dirty="0" err="1"/>
              <a:t>enemyk</a:t>
            </a:r>
            <a:r>
              <a:rPr lang="en-GB" dirty="0"/>
              <a:t> </a:t>
            </a:r>
            <a:r>
              <a:rPr lang="en-GB" dirty="0" err="1"/>
              <a:t>kilistázva</a:t>
            </a:r>
            <a:r>
              <a:rPr lang="en-GB" dirty="0"/>
              <a:t>.</a:t>
            </a:r>
          </a:p>
        </p:txBody>
      </p:sp>
      <p:sp>
        <p:nvSpPr>
          <p:cNvPr id="4" name="Slide Number Placeholder 3"/>
          <p:cNvSpPr>
            <a:spLocks noGrp="1"/>
          </p:cNvSpPr>
          <p:nvPr>
            <p:ph type="sldNum" sz="quarter" idx="5"/>
          </p:nvPr>
        </p:nvSpPr>
        <p:spPr/>
        <p:txBody>
          <a:bodyPr/>
          <a:lstStyle/>
          <a:p>
            <a:fld id="{561F3108-4098-4C09-9E12-831BF3DD10A9}" type="slidenum">
              <a:rPr lang="hu-HU" smtClean="0"/>
              <a:t>23</a:t>
            </a:fld>
            <a:endParaRPr lang="hu-HU"/>
          </a:p>
        </p:txBody>
      </p:sp>
    </p:spTree>
    <p:extLst>
      <p:ext uri="{BB962C8B-B14F-4D97-AF65-F5344CB8AC3E}">
        <p14:creationId xmlns:p14="http://schemas.microsoft.com/office/powerpoint/2010/main" val="3105285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61F3108-4098-4C09-9E12-831BF3DD10A9}" type="slidenum">
              <a:rPr lang="hu-HU" smtClean="0"/>
              <a:t>2</a:t>
            </a:fld>
            <a:endParaRPr lang="hu-HU"/>
          </a:p>
        </p:txBody>
      </p:sp>
    </p:spTree>
    <p:extLst>
      <p:ext uri="{BB962C8B-B14F-4D97-AF65-F5344CB8AC3E}">
        <p14:creationId xmlns:p14="http://schemas.microsoft.com/office/powerpoint/2010/main" val="38256458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a:t>
            </a:r>
            <a:r>
              <a:rPr lang="en-GB" dirty="0" err="1"/>
              <a:t>ranglista</a:t>
            </a:r>
            <a:r>
              <a:rPr lang="en-GB" dirty="0"/>
              <a:t> </a:t>
            </a:r>
            <a:r>
              <a:rPr lang="en-GB" dirty="0" err="1"/>
              <a:t>elérhető</a:t>
            </a:r>
            <a:r>
              <a:rPr lang="en-GB" dirty="0"/>
              <a:t> </a:t>
            </a:r>
            <a:r>
              <a:rPr lang="en-GB" dirty="0" err="1"/>
              <a:t>mindenkinek</a:t>
            </a:r>
            <a:r>
              <a:rPr lang="en-GB" dirty="0"/>
              <a:t>, </a:t>
            </a:r>
            <a:r>
              <a:rPr lang="en-GB" dirty="0" err="1"/>
              <a:t>lehet</a:t>
            </a:r>
            <a:r>
              <a:rPr lang="en-GB" dirty="0"/>
              <a:t> </a:t>
            </a:r>
            <a:r>
              <a:rPr lang="en-GB" dirty="0" err="1"/>
              <a:t>végigjátszás</a:t>
            </a:r>
            <a:r>
              <a:rPr lang="en-GB" dirty="0"/>
              <a:t> </a:t>
            </a:r>
            <a:r>
              <a:rPr lang="en-GB" dirty="0" err="1"/>
              <a:t>szerint</a:t>
            </a:r>
            <a:r>
              <a:rPr lang="en-GB" dirty="0"/>
              <a:t> </a:t>
            </a:r>
            <a:r>
              <a:rPr lang="en-GB" dirty="0" err="1"/>
              <a:t>vagy</a:t>
            </a:r>
            <a:r>
              <a:rPr lang="en-GB" dirty="0"/>
              <a:t> </a:t>
            </a:r>
            <a:r>
              <a:rPr lang="en-GB" dirty="0" err="1"/>
              <a:t>profil</a:t>
            </a:r>
            <a:r>
              <a:rPr lang="en-GB" dirty="0"/>
              <a:t> </a:t>
            </a:r>
            <a:r>
              <a:rPr lang="en-GB" dirty="0" err="1"/>
              <a:t>szerint</a:t>
            </a:r>
            <a:r>
              <a:rPr lang="en-GB" dirty="0"/>
              <a:t> </a:t>
            </a:r>
            <a:r>
              <a:rPr lang="en-GB" dirty="0" err="1"/>
              <a:t>nézni</a:t>
            </a:r>
            <a:r>
              <a:rPr lang="en-GB" dirty="0"/>
              <a:t>, </a:t>
            </a:r>
            <a:r>
              <a:rPr lang="en-GB" dirty="0" err="1"/>
              <a:t>rendezhetőek</a:t>
            </a:r>
            <a:endParaRPr lang="en-GB" dirty="0"/>
          </a:p>
          <a:p>
            <a:r>
              <a:rPr lang="en-GB" dirty="0"/>
              <a:t>Ha be van </a:t>
            </a:r>
            <a:r>
              <a:rPr lang="en-GB" dirty="0" err="1"/>
              <a:t>jelentkezve</a:t>
            </a:r>
            <a:r>
              <a:rPr lang="en-GB" dirty="0"/>
              <a:t> a </a:t>
            </a:r>
            <a:r>
              <a:rPr lang="en-GB" dirty="0" err="1"/>
              <a:t>fellhasználó</a:t>
            </a:r>
            <a:r>
              <a:rPr lang="en-GB" dirty="0"/>
              <a:t>, </a:t>
            </a:r>
            <a:r>
              <a:rPr lang="en-GB" dirty="0" err="1"/>
              <a:t>kiemeli</a:t>
            </a:r>
            <a:r>
              <a:rPr lang="en-GB" dirty="0"/>
              <a:t> </a:t>
            </a:r>
            <a:r>
              <a:rPr lang="en-GB" dirty="0" err="1"/>
              <a:t>melyik</a:t>
            </a:r>
            <a:r>
              <a:rPr lang="en-GB" dirty="0"/>
              <a:t> </a:t>
            </a:r>
            <a:r>
              <a:rPr lang="en-GB" dirty="0" err="1"/>
              <a:t>profil</a:t>
            </a:r>
            <a:r>
              <a:rPr lang="en-GB" dirty="0"/>
              <a:t> </a:t>
            </a:r>
            <a:r>
              <a:rPr lang="en-GB" dirty="0" err="1"/>
              <a:t>és</a:t>
            </a:r>
            <a:r>
              <a:rPr lang="en-GB" dirty="0"/>
              <a:t> </a:t>
            </a:r>
            <a:r>
              <a:rPr lang="en-GB" dirty="0" err="1"/>
              <a:t>karakter</a:t>
            </a:r>
            <a:r>
              <a:rPr lang="en-GB" dirty="0"/>
              <a:t> </a:t>
            </a:r>
            <a:r>
              <a:rPr lang="en-GB" dirty="0" err="1"/>
              <a:t>tartozik</a:t>
            </a:r>
            <a:r>
              <a:rPr lang="en-GB" dirty="0"/>
              <a:t> </a:t>
            </a:r>
            <a:r>
              <a:rPr lang="en-GB" dirty="0" err="1"/>
              <a:t>hozzá</a:t>
            </a:r>
            <a:r>
              <a:rPr lang="en-GB" dirty="0"/>
              <a:t>.</a:t>
            </a:r>
          </a:p>
        </p:txBody>
      </p:sp>
      <p:sp>
        <p:nvSpPr>
          <p:cNvPr id="4" name="Slide Number Placeholder 3"/>
          <p:cNvSpPr>
            <a:spLocks noGrp="1"/>
          </p:cNvSpPr>
          <p:nvPr>
            <p:ph type="sldNum" sz="quarter" idx="5"/>
          </p:nvPr>
        </p:nvSpPr>
        <p:spPr/>
        <p:txBody>
          <a:bodyPr/>
          <a:lstStyle/>
          <a:p>
            <a:fld id="{561F3108-4098-4C09-9E12-831BF3DD10A9}" type="slidenum">
              <a:rPr lang="hu-HU" smtClean="0"/>
              <a:t>24</a:t>
            </a:fld>
            <a:endParaRPr lang="hu-HU"/>
          </a:p>
        </p:txBody>
      </p:sp>
    </p:spTree>
    <p:extLst>
      <p:ext uri="{BB962C8B-B14F-4D97-AF65-F5344CB8AC3E}">
        <p14:creationId xmlns:p14="http://schemas.microsoft.com/office/powerpoint/2010/main" val="31898830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a:t>[SITYU]</a:t>
            </a:r>
            <a:endParaRPr lang="en-GB" dirty="0"/>
          </a:p>
        </p:txBody>
      </p:sp>
      <p:sp>
        <p:nvSpPr>
          <p:cNvPr id="4" name="Slide Number Placeholder 3"/>
          <p:cNvSpPr>
            <a:spLocks noGrp="1"/>
          </p:cNvSpPr>
          <p:nvPr>
            <p:ph type="sldNum" sz="quarter" idx="5"/>
          </p:nvPr>
        </p:nvSpPr>
        <p:spPr/>
        <p:txBody>
          <a:bodyPr/>
          <a:lstStyle/>
          <a:p>
            <a:fld id="{561F3108-4098-4C09-9E12-831BF3DD10A9}" type="slidenum">
              <a:rPr lang="hu-HU" smtClean="0"/>
              <a:t>25</a:t>
            </a:fld>
            <a:endParaRPr lang="hu-HU"/>
          </a:p>
        </p:txBody>
      </p:sp>
    </p:spTree>
    <p:extLst>
      <p:ext uri="{BB962C8B-B14F-4D97-AF65-F5344CB8AC3E}">
        <p14:creationId xmlns:p14="http://schemas.microsoft.com/office/powerpoint/2010/main" val="17880082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[SITYU]</a:t>
            </a:r>
          </a:p>
          <a:p>
            <a:r>
              <a:rPr lang="hu-HU" dirty="0" err="1"/>
              <a:t>Very</a:t>
            </a:r>
            <a:r>
              <a:rPr lang="hu-HU" dirty="0"/>
              <a:t> biztonságos, </a:t>
            </a:r>
            <a:r>
              <a:rPr lang="hu-HU" dirty="0" err="1"/>
              <a:t>very</a:t>
            </a:r>
            <a:r>
              <a:rPr lang="hu-HU" dirty="0"/>
              <a:t> </a:t>
            </a:r>
            <a:r>
              <a:rPr lang="hu-HU" dirty="0" err="1"/>
              <a:t>safe</a:t>
            </a:r>
            <a:r>
              <a:rPr lang="hu-HU" dirty="0"/>
              <a:t> 👍</a:t>
            </a:r>
          </a:p>
          <a:p>
            <a:r>
              <a:rPr lang="hu-HU" dirty="0"/>
              <a:t>PHP-ban írtuk, mert könnyű vele az adatbázis kezelése és visszaküldése.</a:t>
            </a:r>
          </a:p>
          <a:p>
            <a:endParaRPr lang="hu-HU" dirty="0"/>
          </a:p>
          <a:p>
            <a:r>
              <a:rPr lang="hu-HU" dirty="0"/>
              <a:t>Az API végpontjainak sok közös eleme van, ezek kikerültek két közös fájlba. Az egyik a </a:t>
            </a:r>
            <a:r>
              <a:rPr lang="hu-HU" dirty="0" err="1"/>
              <a:t>connection.php</a:t>
            </a:r>
            <a:r>
              <a:rPr lang="hu-HU" dirty="0"/>
              <a:t>, melyben az adatbázis-kapcsolat felállítása és ellenőrzése, hiba esetén hiba visszaadása történik.</a:t>
            </a:r>
          </a:p>
          <a:p>
            <a:endParaRPr lang="hu-HU" dirty="0"/>
          </a:p>
          <a:p>
            <a:r>
              <a:rPr lang="hu-HU" dirty="0"/>
              <a:t>A válaszüzenetek küldését végző függvények a másik közös </a:t>
            </a:r>
            <a:r>
              <a:rPr lang="hu-HU" dirty="0" err="1"/>
              <a:t>config.php</a:t>
            </a:r>
            <a:r>
              <a:rPr lang="hu-HU" dirty="0"/>
              <a:t>-ben találhatóak. Ezek JSON-formátumban adnak vissza adatokat, mely lehet egy üzenet, de egy adathalmaz is. Emellett HTTP válaszkódokat is megadhatunk, így hibaüzenetekhez is ezeket használjuk.</a:t>
            </a:r>
          </a:p>
          <a:p>
            <a:endParaRPr lang="hu-HU" dirty="0"/>
          </a:p>
          <a:p>
            <a:r>
              <a:rPr lang="hu-HU" dirty="0"/>
              <a:t>Mivel a végpontok meghívásakor az első lépés a bejövő API-kérés ellenőrzése, </a:t>
            </a:r>
            <a:r>
              <a:rPr lang="hu-HU" dirty="0" err="1"/>
              <a:t>validálása</a:t>
            </a:r>
            <a:r>
              <a:rPr lang="hu-HU" dirty="0"/>
              <a:t>, ezek a funkciók is a közös </a:t>
            </a:r>
            <a:r>
              <a:rPr lang="hu-HU" dirty="0" err="1"/>
              <a:t>config.php</a:t>
            </a:r>
            <a:r>
              <a:rPr lang="hu-HU" dirty="0"/>
              <a:t>-be kerültek. Itt ellenőrzésre kerül a meghívott metódus, illetve a bemeneti adatok. Hiba esetén megfelelő hibakódok és üzenetek is kerülnek visszaadásra.</a:t>
            </a:r>
          </a:p>
          <a:p>
            <a:endParaRPr lang="hu-HU" dirty="0"/>
          </a:p>
          <a:p>
            <a:r>
              <a:rPr lang="hu-HU" dirty="0"/>
              <a:t>A végpontok maguk itt láthatók. Van, amelyik fiókkezelésre szolgál, és van, amely adatokat ad vissza (pl. lexikon vagy ranglista)</a:t>
            </a:r>
          </a:p>
          <a:p>
            <a:endParaRPr lang="hu-HU" dirty="0"/>
          </a:p>
          <a:p>
            <a:endParaRPr lang="hu-HU" dirty="0"/>
          </a:p>
        </p:txBody>
      </p:sp>
      <p:sp>
        <p:nvSpPr>
          <p:cNvPr id="4" name="Dia számának helye 3"/>
          <p:cNvSpPr>
            <a:spLocks noGrp="1"/>
          </p:cNvSpPr>
          <p:nvPr>
            <p:ph type="sldNum" sz="quarter" idx="5"/>
          </p:nvPr>
        </p:nvSpPr>
        <p:spPr/>
        <p:txBody>
          <a:bodyPr/>
          <a:lstStyle/>
          <a:p>
            <a:fld id="{561F3108-4098-4C09-9E12-831BF3DD10A9}" type="slidenum">
              <a:rPr lang="hu-HU" smtClean="0"/>
              <a:t>26</a:t>
            </a:fld>
            <a:endParaRPr lang="hu-HU"/>
          </a:p>
        </p:txBody>
      </p:sp>
    </p:spTree>
    <p:extLst>
      <p:ext uri="{BB962C8B-B14F-4D97-AF65-F5344CB8AC3E}">
        <p14:creationId xmlns:p14="http://schemas.microsoft.com/office/powerpoint/2010/main" val="40648953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 weboldal működését ugye JS-</a:t>
            </a:r>
            <a:r>
              <a:rPr lang="hu-HU" dirty="0" err="1"/>
              <a:t>sel</a:t>
            </a:r>
            <a:r>
              <a:rPr lang="hu-HU" dirty="0"/>
              <a:t> oldottuk meg.</a:t>
            </a:r>
          </a:p>
          <a:p>
            <a:r>
              <a:rPr lang="hu-HU" dirty="0" err="1"/>
              <a:t>jQuery</a:t>
            </a:r>
            <a:r>
              <a:rPr lang="hu-HU" dirty="0"/>
              <a:t> nagyon hasznos, mert rövidít, egyszerűbb (</a:t>
            </a:r>
            <a:r>
              <a:rPr lang="hu-HU" dirty="0" err="1"/>
              <a:t>pl</a:t>
            </a:r>
            <a:r>
              <a:rPr lang="hu-HU" dirty="0"/>
              <a:t> később egy API-kérés)</a:t>
            </a:r>
          </a:p>
          <a:p>
            <a:endParaRPr lang="hu-HU" dirty="0"/>
          </a:p>
          <a:p>
            <a:r>
              <a:rPr lang="hu-HU" dirty="0"/>
              <a:t>Van egy közös állomány, a common.js, ahol általános, minden oldal által használt funkciók vannak.</a:t>
            </a:r>
          </a:p>
          <a:p>
            <a:r>
              <a:rPr lang="hu-HU" dirty="0"/>
              <a:t>Ilyen pl. az alapbeállítások, mint a </a:t>
            </a:r>
            <a:r>
              <a:rPr lang="hu-HU" dirty="0" err="1"/>
              <a:t>cookie</a:t>
            </a:r>
            <a:r>
              <a:rPr lang="hu-HU" dirty="0"/>
              <a:t>-k </a:t>
            </a:r>
            <a:r>
              <a:rPr lang="hu-HU" dirty="0" err="1"/>
              <a:t>reset-elése</a:t>
            </a:r>
            <a:r>
              <a:rPr lang="hu-HU" dirty="0"/>
              <a:t>, a téma és nyelv automatikus beállítása (ha még nem lenne), a menü beállításai (profil/bejelentkezés + lexikon </a:t>
            </a:r>
            <a:r>
              <a:rPr lang="hu-HU" dirty="0" err="1"/>
              <a:t>bejelentkezettség</a:t>
            </a:r>
            <a:r>
              <a:rPr lang="hu-HU" dirty="0"/>
              <a:t> alapján jelenik meg/érhető el)</a:t>
            </a:r>
          </a:p>
          <a:p>
            <a:endParaRPr lang="hu-HU" dirty="0"/>
          </a:p>
          <a:p>
            <a:r>
              <a:rPr lang="hu-HU" dirty="0"/>
              <a:t>Itt vannak a </a:t>
            </a:r>
            <a:r>
              <a:rPr lang="hu-HU" dirty="0" err="1"/>
              <a:t>popup</a:t>
            </a:r>
            <a:r>
              <a:rPr lang="hu-HU" dirty="0"/>
              <a:t>-ok is, amit a legtöbb oldal használ legalább hibaüzenetek megjelenítésére.</a:t>
            </a:r>
          </a:p>
          <a:p>
            <a:endParaRPr lang="hu-HU" dirty="0"/>
          </a:p>
          <a:p>
            <a:r>
              <a:rPr lang="hu-HU" dirty="0"/>
              <a:t>Illetve a </a:t>
            </a:r>
            <a:r>
              <a:rPr lang="hu-HU" dirty="0" err="1"/>
              <a:t>getCookie</a:t>
            </a:r>
            <a:r>
              <a:rPr lang="hu-HU" dirty="0"/>
              <a:t>() függvény, mellyel egy megadott nevű </a:t>
            </a:r>
            <a:r>
              <a:rPr lang="hu-HU" dirty="0" err="1"/>
              <a:t>cookie</a:t>
            </a:r>
            <a:r>
              <a:rPr lang="hu-HU" dirty="0"/>
              <a:t> értékét kérhetjük le. Ugye így van tárolva a </a:t>
            </a:r>
            <a:r>
              <a:rPr lang="hu-HU" dirty="0" err="1"/>
              <a:t>userid</a:t>
            </a:r>
            <a:r>
              <a:rPr lang="hu-HU" dirty="0"/>
              <a:t>, </a:t>
            </a:r>
            <a:r>
              <a:rPr lang="hu-HU" dirty="0" err="1"/>
              <a:t>username</a:t>
            </a:r>
            <a:r>
              <a:rPr lang="hu-HU" dirty="0"/>
              <a:t>, </a:t>
            </a:r>
            <a:r>
              <a:rPr lang="hu-HU" dirty="0" err="1"/>
              <a:t>langid</a:t>
            </a:r>
            <a:r>
              <a:rPr lang="hu-HU" dirty="0"/>
              <a:t> és </a:t>
            </a:r>
            <a:r>
              <a:rPr lang="hu-HU" dirty="0" err="1"/>
              <a:t>theme</a:t>
            </a:r>
            <a:r>
              <a:rPr lang="hu-HU" dirty="0"/>
              <a:t>, úgyhogy hasznos függvény.</a:t>
            </a:r>
          </a:p>
          <a:p>
            <a:endParaRPr lang="hu-HU" dirty="0"/>
          </a:p>
          <a:p>
            <a:r>
              <a:rPr lang="hu-HU" dirty="0"/>
              <a:t>Minden oldalnak van egy saját </a:t>
            </a:r>
            <a:r>
              <a:rPr lang="hu-HU" dirty="0" err="1"/>
              <a:t>szkriptje</a:t>
            </a:r>
            <a:r>
              <a:rPr lang="hu-HU" dirty="0"/>
              <a:t> is, ahol az oldalhoz szükséges funkcionalitást oldottuk meg.</a:t>
            </a:r>
          </a:p>
          <a:p>
            <a:r>
              <a:rPr lang="hu-HU" dirty="0"/>
              <a:t>Ilyen pl. a bevitt adatok </a:t>
            </a:r>
            <a:r>
              <a:rPr lang="hu-HU" dirty="0" err="1"/>
              <a:t>validálása</a:t>
            </a:r>
            <a:r>
              <a:rPr lang="hu-HU" dirty="0"/>
              <a:t> (email, megadott </a:t>
            </a:r>
            <a:r>
              <a:rPr lang="hu-HU" dirty="0" err="1"/>
              <a:t>verif</a:t>
            </a:r>
            <a:r>
              <a:rPr lang="hu-HU" dirty="0"/>
              <a:t>. </a:t>
            </a:r>
            <a:r>
              <a:rPr lang="hu-HU" dirty="0" err="1"/>
              <a:t>Code</a:t>
            </a:r>
            <a:r>
              <a:rPr lang="hu-HU" dirty="0"/>
              <a:t>), de akár az e-mailben küldött verifikációs kód generálása, vagy a kijelentkeztetés.</a:t>
            </a:r>
          </a:p>
          <a:p>
            <a:endParaRPr lang="hu-HU" dirty="0"/>
          </a:p>
          <a:p>
            <a:r>
              <a:rPr lang="hu-HU" dirty="0"/>
              <a:t>Itt láthatunk egy példát egy API-kérésre, amit ezek a JS-</a:t>
            </a:r>
            <a:r>
              <a:rPr lang="hu-HU" dirty="0" err="1"/>
              <a:t>szkriptek</a:t>
            </a:r>
            <a:r>
              <a:rPr lang="hu-HU" dirty="0"/>
              <a:t> intéznek.</a:t>
            </a:r>
          </a:p>
          <a:p>
            <a:endParaRPr lang="hu-HU" dirty="0"/>
          </a:p>
          <a:p>
            <a:r>
              <a:rPr lang="hu-HU" dirty="0"/>
              <a:t>A kérés után a válasz lekezelését is ők végzik. Megjelenítik a hibát, feltöltik a táblákat / </a:t>
            </a:r>
            <a:r>
              <a:rPr lang="hu-HU" dirty="0" err="1"/>
              <a:t>diveket</a:t>
            </a:r>
            <a:r>
              <a:rPr lang="hu-HU" dirty="0"/>
              <a:t>.</a:t>
            </a:r>
          </a:p>
        </p:txBody>
      </p:sp>
      <p:sp>
        <p:nvSpPr>
          <p:cNvPr id="4" name="Dia számának helye 3"/>
          <p:cNvSpPr>
            <a:spLocks noGrp="1"/>
          </p:cNvSpPr>
          <p:nvPr>
            <p:ph type="sldNum" sz="quarter" idx="5"/>
          </p:nvPr>
        </p:nvSpPr>
        <p:spPr/>
        <p:txBody>
          <a:bodyPr/>
          <a:lstStyle/>
          <a:p>
            <a:fld id="{561F3108-4098-4C09-9E12-831BF3DD10A9}" type="slidenum">
              <a:rPr lang="hu-HU" smtClean="0"/>
              <a:t>27</a:t>
            </a:fld>
            <a:endParaRPr lang="hu-HU"/>
          </a:p>
        </p:txBody>
      </p:sp>
    </p:spTree>
    <p:extLst>
      <p:ext uri="{BB962C8B-B14F-4D97-AF65-F5344CB8AC3E}">
        <p14:creationId xmlns:p14="http://schemas.microsoft.com/office/powerpoint/2010/main" val="21839295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Tesztelés kézileg történt, adódva a projekt jellegéből.</a:t>
            </a:r>
          </a:p>
          <a:p>
            <a:r>
              <a:rPr lang="hu-HU" dirty="0"/>
              <a:t>A játékot mind mi kiteszteltük fejlesztés közben, mind barátoknak odaadtuk tesztelésre.</a:t>
            </a:r>
          </a:p>
          <a:p>
            <a:r>
              <a:rPr lang="hu-HU" dirty="0"/>
              <a:t>Használt program csak egy volt az API teszteléséhez a </a:t>
            </a:r>
            <a:r>
              <a:rPr lang="hu-HU" dirty="0" err="1"/>
              <a:t>ReqBin</a:t>
            </a:r>
            <a:r>
              <a:rPr lang="hu-HU" dirty="0"/>
              <a:t>. Ezzel tényleges API hívásokat intézünk, viszont sokkal gyorsabban, mint ha magunk csinálnánk. Egyből látjuk az eredményt is.</a:t>
            </a:r>
          </a:p>
        </p:txBody>
      </p:sp>
      <p:sp>
        <p:nvSpPr>
          <p:cNvPr id="4" name="Dia számának helye 3"/>
          <p:cNvSpPr>
            <a:spLocks noGrp="1"/>
          </p:cNvSpPr>
          <p:nvPr>
            <p:ph type="sldNum" sz="quarter" idx="5"/>
          </p:nvPr>
        </p:nvSpPr>
        <p:spPr/>
        <p:txBody>
          <a:bodyPr/>
          <a:lstStyle/>
          <a:p>
            <a:fld id="{561F3108-4098-4C09-9E12-831BF3DD10A9}" type="slidenum">
              <a:rPr lang="hu-HU" smtClean="0"/>
              <a:t>28</a:t>
            </a:fld>
            <a:endParaRPr lang="hu-HU"/>
          </a:p>
        </p:txBody>
      </p:sp>
    </p:spTree>
    <p:extLst>
      <p:ext uri="{BB962C8B-B14F-4D97-AF65-F5344CB8AC3E}">
        <p14:creationId xmlns:p14="http://schemas.microsoft.com/office/powerpoint/2010/main" val="18007412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[WHOEVER FEELS LIKE IT]</a:t>
            </a:r>
          </a:p>
        </p:txBody>
      </p:sp>
      <p:sp>
        <p:nvSpPr>
          <p:cNvPr id="4" name="Dia számának helye 3"/>
          <p:cNvSpPr>
            <a:spLocks noGrp="1"/>
          </p:cNvSpPr>
          <p:nvPr>
            <p:ph type="sldNum" sz="quarter" idx="5"/>
          </p:nvPr>
        </p:nvSpPr>
        <p:spPr/>
        <p:txBody>
          <a:bodyPr/>
          <a:lstStyle/>
          <a:p>
            <a:fld id="{561F3108-4098-4C09-9E12-831BF3DD10A9}" type="slidenum">
              <a:rPr lang="hu-HU" smtClean="0"/>
              <a:t>29</a:t>
            </a:fld>
            <a:endParaRPr lang="hu-HU"/>
          </a:p>
        </p:txBody>
      </p:sp>
    </p:spTree>
    <p:extLst>
      <p:ext uri="{BB962C8B-B14F-4D97-AF65-F5344CB8AC3E}">
        <p14:creationId xmlns:p14="http://schemas.microsoft.com/office/powerpoint/2010/main" val="21099981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61F3108-4098-4C09-9E12-831BF3DD10A9}" type="slidenum">
              <a:rPr lang="hu-HU" smtClean="0"/>
              <a:t>30</a:t>
            </a:fld>
            <a:endParaRPr lang="hu-HU"/>
          </a:p>
        </p:txBody>
      </p:sp>
    </p:spTree>
    <p:extLst>
      <p:ext uri="{BB962C8B-B14F-4D97-AF65-F5344CB8AC3E}">
        <p14:creationId xmlns:p14="http://schemas.microsoft.com/office/powerpoint/2010/main" val="830995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61F3108-4098-4C09-9E12-831BF3DD10A9}" type="slidenum">
              <a:rPr lang="hu-HU" smtClean="0"/>
              <a:t>3</a:t>
            </a:fld>
            <a:endParaRPr lang="hu-HU"/>
          </a:p>
        </p:txBody>
      </p:sp>
    </p:spTree>
    <p:extLst>
      <p:ext uri="{BB962C8B-B14F-4D97-AF65-F5344CB8AC3E}">
        <p14:creationId xmlns:p14="http://schemas.microsoft.com/office/powerpoint/2010/main" val="1784686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Az asztali alkalmazásnál opció volt egy játék készítése. Két tag is érdekelt a játékfejlesztői szakirányban, ebben is folytatják tanulmányaikat, így kihasználtuk az alkalmat a későbbi tanulmányokra való alapozásra.</a:t>
            </a:r>
          </a:p>
          <a:p>
            <a:endParaRPr lang="hu-HU" dirty="0"/>
          </a:p>
          <a:p>
            <a:r>
              <a:rPr lang="hu-HU" dirty="0"/>
              <a:t>A játék mellé egy weboldal általában két fő célt láthat el – egy tudástár vagy lexikon, ahol a játék elemeiről tudhatunk meg információkat; illetve egy felület a felhasználói fiókok kezelésére.</a:t>
            </a:r>
            <a:endParaRPr lang="en-GB" dirty="0"/>
          </a:p>
          <a:p>
            <a:endParaRPr lang="en-GB" dirty="0"/>
          </a:p>
          <a:p>
            <a:r>
              <a:rPr lang="en-GB" dirty="0" err="1"/>
              <a:t>Használt</a:t>
            </a:r>
            <a:r>
              <a:rPr lang="en-GB" dirty="0"/>
              <a:t> </a:t>
            </a:r>
            <a:r>
              <a:rPr lang="en-GB" dirty="0" err="1"/>
              <a:t>nyelvek</a:t>
            </a:r>
            <a:r>
              <a:rPr lang="en-GB" dirty="0"/>
              <a:t>/</a:t>
            </a:r>
            <a:r>
              <a:rPr lang="en-GB" dirty="0" err="1"/>
              <a:t>eszközök</a:t>
            </a:r>
            <a:r>
              <a:rPr lang="en-GB" dirty="0"/>
              <a:t>:</a:t>
            </a:r>
          </a:p>
          <a:p>
            <a:pPr marL="171450" indent="-171450">
              <a:buFontTx/>
              <a:buChar char="-"/>
            </a:pPr>
            <a:r>
              <a:rPr lang="en-GB" dirty="0"/>
              <a:t>Godot, C#</a:t>
            </a:r>
          </a:p>
          <a:p>
            <a:pPr marL="171450" indent="-171450">
              <a:buFontTx/>
              <a:buChar char="-"/>
            </a:pPr>
            <a:r>
              <a:rPr lang="en-GB" dirty="0"/>
              <a:t>PHP, </a:t>
            </a:r>
            <a:r>
              <a:rPr lang="en-GB" dirty="0" err="1"/>
              <a:t>Javascript</a:t>
            </a:r>
            <a:r>
              <a:rPr lang="en-GB"/>
              <a:t>, HTML, CSS</a:t>
            </a:r>
            <a:endParaRPr lang="hu-HU" dirty="0"/>
          </a:p>
        </p:txBody>
      </p:sp>
      <p:sp>
        <p:nvSpPr>
          <p:cNvPr id="4" name="Dia számának helye 3"/>
          <p:cNvSpPr>
            <a:spLocks noGrp="1"/>
          </p:cNvSpPr>
          <p:nvPr>
            <p:ph type="sldNum" sz="quarter" idx="5"/>
          </p:nvPr>
        </p:nvSpPr>
        <p:spPr/>
        <p:txBody>
          <a:bodyPr/>
          <a:lstStyle/>
          <a:p>
            <a:fld id="{561F3108-4098-4C09-9E12-831BF3DD10A9}" type="slidenum">
              <a:rPr lang="hu-HU" smtClean="0"/>
              <a:t>4</a:t>
            </a:fld>
            <a:endParaRPr lang="hu-HU"/>
          </a:p>
        </p:txBody>
      </p:sp>
    </p:spTree>
    <p:extLst>
      <p:ext uri="{BB962C8B-B14F-4D97-AF65-F5344CB8AC3E}">
        <p14:creationId xmlns:p14="http://schemas.microsoft.com/office/powerpoint/2010/main" val="2099244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CA92F-061D-7C4A-E706-AD3B6773CC32}"/>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3DC378F3-004C-D75B-1C4C-DE748CE88372}"/>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7B7F013C-84C5-D1BF-DB6E-3F34B978B812}"/>
              </a:ext>
            </a:extLst>
          </p:cNvPr>
          <p:cNvSpPr>
            <a:spLocks noGrp="1"/>
          </p:cNvSpPr>
          <p:nvPr>
            <p:ph type="body" idx="1"/>
          </p:nvPr>
        </p:nvSpPr>
        <p:spPr/>
        <p:txBody>
          <a:bodyPr/>
          <a:lstStyle/>
          <a:p>
            <a:endParaRPr lang="hu-HU" dirty="0"/>
          </a:p>
        </p:txBody>
      </p:sp>
      <p:sp>
        <p:nvSpPr>
          <p:cNvPr id="4" name="Dia számának helye 3">
            <a:extLst>
              <a:ext uri="{FF2B5EF4-FFF2-40B4-BE49-F238E27FC236}">
                <a16:creationId xmlns:a16="http://schemas.microsoft.com/office/drawing/2014/main" id="{B2881D70-C1AF-B1D2-2DCB-17E39ABF7583}"/>
              </a:ext>
            </a:extLst>
          </p:cNvPr>
          <p:cNvSpPr>
            <a:spLocks noGrp="1"/>
          </p:cNvSpPr>
          <p:nvPr>
            <p:ph type="sldNum" sz="quarter" idx="5"/>
          </p:nvPr>
        </p:nvSpPr>
        <p:spPr/>
        <p:txBody>
          <a:bodyPr/>
          <a:lstStyle/>
          <a:p>
            <a:fld id="{561F3108-4098-4C09-9E12-831BF3DD10A9}" type="slidenum">
              <a:rPr lang="hu-HU" smtClean="0"/>
              <a:t>5</a:t>
            </a:fld>
            <a:endParaRPr lang="hu-HU"/>
          </a:p>
        </p:txBody>
      </p:sp>
    </p:spTree>
    <p:extLst>
      <p:ext uri="{BB962C8B-B14F-4D97-AF65-F5344CB8AC3E}">
        <p14:creationId xmlns:p14="http://schemas.microsoft.com/office/powerpoint/2010/main" val="2464221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[BORKA]</a:t>
            </a:r>
          </a:p>
          <a:p>
            <a:r>
              <a:rPr lang="en-GB" dirty="0"/>
              <a:t>Premise: you play as a mage running through the map</a:t>
            </a:r>
            <a:r>
              <a:rPr lang="hu-HU" dirty="0"/>
              <a:t>, </a:t>
            </a:r>
            <a:r>
              <a:rPr lang="hu-HU" dirty="0" err="1"/>
              <a:t>using</a:t>
            </a:r>
            <a:r>
              <a:rPr lang="hu-HU" dirty="0"/>
              <a:t> </a:t>
            </a:r>
            <a:r>
              <a:rPr lang="hu-HU" dirty="0" err="1"/>
              <a:t>various</a:t>
            </a:r>
            <a:r>
              <a:rPr lang="hu-HU" dirty="0"/>
              <a:t> </a:t>
            </a:r>
            <a:r>
              <a:rPr lang="hu-HU" dirty="0" err="1"/>
              <a:t>abilities</a:t>
            </a:r>
            <a:r>
              <a:rPr lang="hu-HU" dirty="0"/>
              <a:t> and </a:t>
            </a:r>
            <a:r>
              <a:rPr lang="hu-HU" dirty="0" err="1"/>
              <a:t>spells</a:t>
            </a:r>
            <a:r>
              <a:rPr lang="hu-HU" dirty="0"/>
              <a:t> </a:t>
            </a:r>
            <a:r>
              <a:rPr lang="hu-HU" dirty="0" err="1"/>
              <a:t>to</a:t>
            </a:r>
            <a:r>
              <a:rPr lang="hu-HU" dirty="0"/>
              <a:t> </a:t>
            </a:r>
            <a:r>
              <a:rPr lang="hu-HU" dirty="0" err="1"/>
              <a:t>defeat</a:t>
            </a:r>
            <a:r>
              <a:rPr lang="hu-HU" dirty="0"/>
              <a:t> a </a:t>
            </a:r>
            <a:r>
              <a:rPr lang="hu-HU" dirty="0" err="1"/>
              <a:t>colorful</a:t>
            </a:r>
            <a:r>
              <a:rPr lang="hu-HU" dirty="0"/>
              <a:t> </a:t>
            </a:r>
            <a:r>
              <a:rPr lang="hu-HU" dirty="0" err="1"/>
              <a:t>cast</a:t>
            </a:r>
            <a:r>
              <a:rPr lang="hu-HU" dirty="0"/>
              <a:t> of </a:t>
            </a:r>
            <a:r>
              <a:rPr lang="hu-HU" dirty="0" err="1"/>
              <a:t>enemies</a:t>
            </a:r>
            <a:r>
              <a:rPr lang="hu-HU" dirty="0"/>
              <a:t>, </a:t>
            </a:r>
            <a:r>
              <a:rPr lang="hu-HU" dirty="0" err="1"/>
              <a:t>collecting</a:t>
            </a:r>
            <a:r>
              <a:rPr lang="hu-HU" dirty="0"/>
              <a:t> </a:t>
            </a:r>
            <a:r>
              <a:rPr lang="hu-HU" dirty="0" err="1"/>
              <a:t>their</a:t>
            </a:r>
            <a:r>
              <a:rPr lang="hu-HU" dirty="0"/>
              <a:t> </a:t>
            </a:r>
            <a:r>
              <a:rPr lang="hu-HU" dirty="0" err="1"/>
              <a:t>shards</a:t>
            </a:r>
            <a:r>
              <a:rPr lang="hu-HU" dirty="0"/>
              <a:t> </a:t>
            </a:r>
            <a:r>
              <a:rPr lang="hu-HU" dirty="0" err="1"/>
              <a:t>to</a:t>
            </a:r>
            <a:r>
              <a:rPr lang="hu-HU" dirty="0"/>
              <a:t> </a:t>
            </a:r>
            <a:r>
              <a:rPr lang="hu-HU" dirty="0" err="1"/>
              <a:t>become</a:t>
            </a:r>
            <a:r>
              <a:rPr lang="hu-HU" dirty="0"/>
              <a:t> more and more </a:t>
            </a:r>
            <a:r>
              <a:rPr lang="hu-HU" dirty="0" err="1"/>
              <a:t>powerful</a:t>
            </a:r>
            <a:r>
              <a:rPr lang="hu-HU" dirty="0"/>
              <a:t>, </a:t>
            </a:r>
            <a:r>
              <a:rPr lang="hu-HU" dirty="0" err="1"/>
              <a:t>occaisonally</a:t>
            </a:r>
            <a:r>
              <a:rPr lang="hu-HU" dirty="0"/>
              <a:t> </a:t>
            </a:r>
            <a:r>
              <a:rPr lang="hu-HU" dirty="0" err="1"/>
              <a:t>finding</a:t>
            </a:r>
            <a:r>
              <a:rPr lang="hu-HU" dirty="0"/>
              <a:t> </a:t>
            </a:r>
            <a:r>
              <a:rPr lang="hu-HU" dirty="0" err="1"/>
              <a:t>even</a:t>
            </a:r>
            <a:r>
              <a:rPr lang="hu-HU" dirty="0"/>
              <a:t> </a:t>
            </a:r>
            <a:r>
              <a:rPr lang="hu-HU" dirty="0" err="1"/>
              <a:t>harder</a:t>
            </a:r>
            <a:r>
              <a:rPr lang="hu-HU" dirty="0"/>
              <a:t> </a:t>
            </a:r>
            <a:r>
              <a:rPr lang="hu-HU" dirty="0" err="1"/>
              <a:t>enemies</a:t>
            </a:r>
            <a:r>
              <a:rPr lang="hu-HU" dirty="0"/>
              <a:t>, </a:t>
            </a:r>
            <a:r>
              <a:rPr lang="hu-HU" dirty="0" err="1"/>
              <a:t>aka</a:t>
            </a:r>
            <a:r>
              <a:rPr lang="hu-HU" dirty="0"/>
              <a:t>. </a:t>
            </a:r>
            <a:r>
              <a:rPr lang="hu-HU" dirty="0" err="1"/>
              <a:t>bosses</a:t>
            </a:r>
            <a:r>
              <a:rPr lang="hu-HU" dirty="0"/>
              <a:t>, </a:t>
            </a:r>
            <a:r>
              <a:rPr lang="hu-HU" dirty="0" err="1"/>
              <a:t>whom</a:t>
            </a:r>
            <a:r>
              <a:rPr lang="hu-HU" dirty="0"/>
              <a:t> </a:t>
            </a:r>
            <a:r>
              <a:rPr lang="hu-HU" dirty="0" err="1"/>
              <a:t>drop</a:t>
            </a:r>
            <a:r>
              <a:rPr lang="hu-HU" dirty="0"/>
              <a:t> </a:t>
            </a:r>
            <a:r>
              <a:rPr lang="hu-HU" dirty="0" err="1"/>
              <a:t>significant</a:t>
            </a:r>
            <a:r>
              <a:rPr lang="hu-HU" dirty="0"/>
              <a:t> </a:t>
            </a:r>
            <a:r>
              <a:rPr lang="hu-HU" dirty="0" err="1"/>
              <a:t>rewards</a:t>
            </a:r>
            <a:r>
              <a:rPr lang="hu-HU" dirty="0"/>
              <a:t> </a:t>
            </a:r>
            <a:r>
              <a:rPr lang="hu-HU" dirty="0" err="1"/>
              <a:t>upon</a:t>
            </a:r>
            <a:r>
              <a:rPr lang="hu-HU" dirty="0"/>
              <a:t> </a:t>
            </a:r>
            <a:r>
              <a:rPr lang="hu-HU" dirty="0" err="1"/>
              <a:t>defeating.l</a:t>
            </a:r>
            <a:endParaRPr lang="hu-HU" dirty="0"/>
          </a:p>
          <a:p>
            <a:r>
              <a:rPr lang="hu-HU" dirty="0"/>
              <a:t>The game is set up to be infinitely expandable, with potentially endless maps paired with an infinitely scaling player.</a:t>
            </a:r>
          </a:p>
          <a:p>
            <a:endParaRPr lang="en-GB" dirty="0"/>
          </a:p>
        </p:txBody>
      </p:sp>
      <p:sp>
        <p:nvSpPr>
          <p:cNvPr id="4" name="Dia számának helye 3"/>
          <p:cNvSpPr>
            <a:spLocks noGrp="1"/>
          </p:cNvSpPr>
          <p:nvPr>
            <p:ph type="sldNum" sz="quarter" idx="5"/>
          </p:nvPr>
        </p:nvSpPr>
        <p:spPr/>
        <p:txBody>
          <a:bodyPr/>
          <a:lstStyle/>
          <a:p>
            <a:fld id="{561F3108-4098-4C09-9E12-831BF3DD10A9}" type="slidenum">
              <a:rPr lang="hu-HU" smtClean="0"/>
              <a:t>6</a:t>
            </a:fld>
            <a:endParaRPr lang="hu-HU"/>
          </a:p>
        </p:txBody>
      </p:sp>
    </p:spTree>
    <p:extLst>
      <p:ext uri="{BB962C8B-B14F-4D97-AF65-F5344CB8AC3E}">
        <p14:creationId xmlns:p14="http://schemas.microsoft.com/office/powerpoint/2010/main" val="4251382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18A475-71C8-B566-4F0C-DB78FCFD5876}"/>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70F3BE35-74A3-D2F4-81E1-50A4A15F1293}"/>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9D9A10A2-A35B-7694-98FF-3241C874DC72}"/>
              </a:ext>
            </a:extLst>
          </p:cNvPr>
          <p:cNvSpPr>
            <a:spLocks noGrp="1"/>
          </p:cNvSpPr>
          <p:nvPr>
            <p:ph type="body" idx="1"/>
          </p:nvPr>
        </p:nvSpPr>
        <p:spPr/>
        <p:txBody>
          <a:bodyPr/>
          <a:lstStyle/>
          <a:p>
            <a:r>
              <a:rPr lang="en-US" noProof="0" dirty="0"/>
              <a:t>[BÁLINT]</a:t>
            </a:r>
            <a:br>
              <a:rPr lang="en-US" noProof="0" dirty="0"/>
            </a:br>
            <a:r>
              <a:rPr lang="en-US" noProof="0" dirty="0"/>
              <a:t>The maps are separated into rooms. Each room is sized so it fits the screen perfectly. </a:t>
            </a:r>
          </a:p>
          <a:p>
            <a:r>
              <a:rPr lang="en-US" noProof="0" dirty="0"/>
              <a:t>When the player reaches the end of the screen, the camera slides over to the next room smoothly.</a:t>
            </a:r>
          </a:p>
          <a:p>
            <a:r>
              <a:rPr lang="en-US" noProof="0" dirty="0"/>
              <a:t>Rooms can be separated into three categories:</a:t>
            </a:r>
          </a:p>
          <a:p>
            <a:pPr marL="171450" indent="-171450">
              <a:buFontTx/>
              <a:buChar char="-"/>
            </a:pPr>
            <a:r>
              <a:rPr lang="en-US" noProof="0" dirty="0"/>
              <a:t>Combat rooms</a:t>
            </a:r>
          </a:p>
          <a:p>
            <a:pPr marL="171450" indent="-171450">
              <a:buFontTx/>
              <a:buChar char="-"/>
            </a:pPr>
            <a:r>
              <a:rPr lang="en-US" noProof="0" dirty="0"/>
              <a:t>Resting rooms</a:t>
            </a:r>
          </a:p>
          <a:p>
            <a:pPr marL="171450" indent="-171450">
              <a:buFontTx/>
              <a:buChar char="-"/>
            </a:pPr>
            <a:r>
              <a:rPr lang="en-US" noProof="0" dirty="0"/>
              <a:t>Connecting rooms</a:t>
            </a:r>
          </a:p>
          <a:p>
            <a:pPr marL="0" indent="0">
              <a:buFontTx/>
              <a:buNone/>
            </a:pPr>
            <a:r>
              <a:rPr lang="en-US" noProof="0" dirty="0"/>
              <a:t>Combat rooms have an </a:t>
            </a:r>
            <a:r>
              <a:rPr lang="en-US" noProof="0" dirty="0" err="1"/>
              <a:t>EnemyControl</a:t>
            </a:r>
            <a:r>
              <a:rPr lang="en-US" noProof="0" dirty="0"/>
              <a:t> node, which functions as the main logic node of that room. It determines when enemies should spawn or </a:t>
            </a:r>
            <a:r>
              <a:rPr lang="en-US" noProof="0" dirty="0" err="1"/>
              <a:t>despawn</a:t>
            </a:r>
            <a:r>
              <a:rPr lang="en-US" noProof="0" dirty="0"/>
              <a:t>, and signals to all enemies under its command when the player enters the room, while locking the edges of the screen to not allow the player to leave until they have defeated all the enemies in that room.</a:t>
            </a:r>
          </a:p>
          <a:p>
            <a:pPr marL="0" indent="0">
              <a:buFontTx/>
              <a:buNone/>
            </a:pPr>
            <a:r>
              <a:rPr lang="en-US" noProof="0" dirty="0"/>
              <a:t>Resting rooms contain a checkpoint. This checkpoint serves as a saving point in the game (which will be expanded upon later), and additionally restores 20 HP to the player.</a:t>
            </a:r>
          </a:p>
          <a:p>
            <a:pPr marL="0" indent="0">
              <a:buFontTx/>
              <a:buNone/>
            </a:pPr>
            <a:r>
              <a:rPr lang="en-US" noProof="0" dirty="0"/>
              <a:t>Connecting rooms are rooms that don’t have enemies, or checkpoints. These </a:t>
            </a:r>
            <a:r>
              <a:rPr lang="en-US" noProof="0" dirty="0" err="1"/>
              <a:t>usally</a:t>
            </a:r>
            <a:r>
              <a:rPr lang="en-US" noProof="0" dirty="0"/>
              <a:t> contain terrain obstacles, such as mazes, or parkour.</a:t>
            </a:r>
            <a:endParaRPr lang="hu-HU" noProof="0" dirty="0"/>
          </a:p>
          <a:p>
            <a:pPr marL="0" indent="0">
              <a:buFontTx/>
              <a:buNone/>
            </a:pPr>
            <a:endParaRPr lang="hu-HU" noProof="0" dirty="0"/>
          </a:p>
          <a:p>
            <a:pPr marL="0" indent="0">
              <a:buFontTx/>
              <a:buNone/>
            </a:pPr>
            <a:r>
              <a:rPr lang="hu-HU" noProof="0" dirty="0"/>
              <a:t>The </a:t>
            </a:r>
            <a:r>
              <a:rPr lang="hu-HU" noProof="0" dirty="0" err="1"/>
              <a:t>maps</a:t>
            </a:r>
            <a:r>
              <a:rPr lang="hu-HU" noProof="0" dirty="0"/>
              <a:t> </a:t>
            </a:r>
            <a:r>
              <a:rPr lang="hu-HU" noProof="0" dirty="0" err="1"/>
              <a:t>currently</a:t>
            </a:r>
            <a:r>
              <a:rPr lang="hu-HU" noProof="0" dirty="0"/>
              <a:t> </a:t>
            </a:r>
            <a:r>
              <a:rPr lang="hu-HU" noProof="0" dirty="0" err="1"/>
              <a:t>only</a:t>
            </a:r>
            <a:r>
              <a:rPr lang="hu-HU" noProof="0" dirty="0"/>
              <a:t> </a:t>
            </a:r>
            <a:r>
              <a:rPr lang="hu-HU" noProof="0" dirty="0" err="1"/>
              <a:t>contain</a:t>
            </a:r>
            <a:r>
              <a:rPr lang="hu-HU" noProof="0" dirty="0"/>
              <a:t> </a:t>
            </a:r>
            <a:r>
              <a:rPr lang="hu-HU" noProof="0" dirty="0" err="1"/>
              <a:t>horizontal</a:t>
            </a:r>
            <a:r>
              <a:rPr lang="hu-HU" noProof="0" dirty="0"/>
              <a:t> </a:t>
            </a:r>
            <a:r>
              <a:rPr lang="hu-HU" noProof="0" dirty="0" err="1"/>
              <a:t>progression</a:t>
            </a:r>
            <a:r>
              <a:rPr lang="hu-HU" noProof="0" dirty="0"/>
              <a:t>, </a:t>
            </a:r>
            <a:r>
              <a:rPr lang="hu-HU" noProof="0" dirty="0" err="1"/>
              <a:t>but</a:t>
            </a:r>
            <a:r>
              <a:rPr lang="hu-HU" noProof="0" dirty="0"/>
              <a:t> </a:t>
            </a:r>
            <a:r>
              <a:rPr lang="hu-HU" noProof="0" dirty="0" err="1"/>
              <a:t>everything</a:t>
            </a:r>
            <a:r>
              <a:rPr lang="hu-HU" noProof="0" dirty="0"/>
              <a:t> </a:t>
            </a:r>
            <a:r>
              <a:rPr lang="hu-HU" noProof="0" dirty="0" err="1"/>
              <a:t>on</a:t>
            </a:r>
            <a:r>
              <a:rPr lang="hu-HU" noProof="0" dirty="0"/>
              <a:t> </a:t>
            </a:r>
            <a:r>
              <a:rPr lang="hu-HU" noProof="0" dirty="0" err="1"/>
              <a:t>the</a:t>
            </a:r>
            <a:r>
              <a:rPr lang="hu-HU" noProof="0" dirty="0"/>
              <a:t> backend is </a:t>
            </a:r>
            <a:r>
              <a:rPr lang="hu-HU" noProof="0" dirty="0" err="1"/>
              <a:t>prepared</a:t>
            </a:r>
            <a:r>
              <a:rPr lang="hu-HU" noProof="0" dirty="0"/>
              <a:t> </a:t>
            </a:r>
            <a:r>
              <a:rPr lang="hu-HU" noProof="0" dirty="0" err="1"/>
              <a:t>for</a:t>
            </a:r>
            <a:r>
              <a:rPr lang="hu-HU" noProof="0" dirty="0"/>
              <a:t> </a:t>
            </a:r>
            <a:r>
              <a:rPr lang="hu-HU" noProof="0" dirty="0" err="1"/>
              <a:t>vertical</a:t>
            </a:r>
            <a:r>
              <a:rPr lang="hu-HU" noProof="0" dirty="0"/>
              <a:t> </a:t>
            </a:r>
            <a:r>
              <a:rPr lang="hu-HU" noProof="0" dirty="0" err="1"/>
              <a:t>movement</a:t>
            </a:r>
            <a:r>
              <a:rPr lang="hu-HU" noProof="0" dirty="0"/>
              <a:t>.</a:t>
            </a:r>
            <a:endParaRPr lang="en-US" noProof="0" dirty="0"/>
          </a:p>
          <a:p>
            <a:pPr marL="0" indent="0">
              <a:buFontTx/>
              <a:buNone/>
            </a:pPr>
            <a:endParaRPr lang="en-US" noProof="0" dirty="0"/>
          </a:p>
          <a:p>
            <a:pPr marL="0" indent="0">
              <a:buFontTx/>
              <a:buNone/>
            </a:pPr>
            <a:endParaRPr lang="en-US" noProof="0" dirty="0"/>
          </a:p>
          <a:p>
            <a:endParaRPr lang="en-US" noProof="0" dirty="0"/>
          </a:p>
        </p:txBody>
      </p:sp>
      <p:sp>
        <p:nvSpPr>
          <p:cNvPr id="4" name="Dia számának helye 3">
            <a:extLst>
              <a:ext uri="{FF2B5EF4-FFF2-40B4-BE49-F238E27FC236}">
                <a16:creationId xmlns:a16="http://schemas.microsoft.com/office/drawing/2014/main" id="{ACA34B16-B489-66D8-F377-3B7425C96C08}"/>
              </a:ext>
            </a:extLst>
          </p:cNvPr>
          <p:cNvSpPr>
            <a:spLocks noGrp="1"/>
          </p:cNvSpPr>
          <p:nvPr>
            <p:ph type="sldNum" sz="quarter" idx="5"/>
          </p:nvPr>
        </p:nvSpPr>
        <p:spPr/>
        <p:txBody>
          <a:bodyPr/>
          <a:lstStyle/>
          <a:p>
            <a:fld id="{561F3108-4098-4C09-9E12-831BF3DD10A9}" type="slidenum">
              <a:rPr lang="hu-HU" smtClean="0"/>
              <a:t>7</a:t>
            </a:fld>
            <a:endParaRPr lang="hu-HU"/>
          </a:p>
        </p:txBody>
      </p:sp>
    </p:spTree>
    <p:extLst>
      <p:ext uri="{BB962C8B-B14F-4D97-AF65-F5344CB8AC3E}">
        <p14:creationId xmlns:p14="http://schemas.microsoft.com/office/powerpoint/2010/main" val="1527652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54E71-8075-0CB6-8261-B1CD17A1C8C7}"/>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829A0A00-2F29-0C9F-74B1-53616A1D7C99}"/>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39B23793-CF96-395F-B25D-54A790A4FB5C}"/>
              </a:ext>
            </a:extLst>
          </p:cNvPr>
          <p:cNvSpPr>
            <a:spLocks noGrp="1"/>
          </p:cNvSpPr>
          <p:nvPr>
            <p:ph type="body" idx="1"/>
          </p:nvPr>
        </p:nvSpPr>
        <p:spPr/>
        <p:txBody>
          <a:bodyPr/>
          <a:lstStyle/>
          <a:p>
            <a:r>
              <a:rPr lang="en-US" noProof="0" dirty="0"/>
              <a:t>[BÁLINT]</a:t>
            </a:r>
            <a:endParaRPr lang="hu-HU" dirty="0"/>
          </a:p>
          <a:p>
            <a:r>
              <a:rPr lang="hu-HU" dirty="0"/>
              <a:t>The </a:t>
            </a:r>
            <a:r>
              <a:rPr lang="hu-HU" dirty="0" err="1"/>
              <a:t>five</a:t>
            </a:r>
            <a:r>
              <a:rPr lang="hu-HU" dirty="0"/>
              <a:t> </a:t>
            </a:r>
            <a:r>
              <a:rPr lang="hu-HU" dirty="0" err="1"/>
              <a:t>core</a:t>
            </a:r>
            <a:r>
              <a:rPr lang="hu-HU" dirty="0"/>
              <a:t> </a:t>
            </a:r>
            <a:r>
              <a:rPr lang="hu-HU" dirty="0" err="1"/>
              <a:t>enemy</a:t>
            </a:r>
            <a:r>
              <a:rPr lang="hu-HU" dirty="0"/>
              <a:t> </a:t>
            </a:r>
            <a:r>
              <a:rPr lang="hu-HU" dirty="0" err="1"/>
              <a:t>types</a:t>
            </a:r>
            <a:r>
              <a:rPr lang="hu-HU" dirty="0"/>
              <a:t> </a:t>
            </a:r>
            <a:r>
              <a:rPr lang="hu-HU" dirty="0" err="1"/>
              <a:t>all</a:t>
            </a:r>
            <a:r>
              <a:rPr lang="hu-HU" dirty="0"/>
              <a:t> </a:t>
            </a:r>
            <a:r>
              <a:rPr lang="hu-HU" dirty="0" err="1"/>
              <a:t>use</a:t>
            </a:r>
            <a:r>
              <a:rPr lang="hu-HU" dirty="0"/>
              <a:t> </a:t>
            </a:r>
            <a:r>
              <a:rPr lang="hu-HU" dirty="0" err="1"/>
              <a:t>one</a:t>
            </a:r>
            <a:r>
              <a:rPr lang="hu-HU" dirty="0"/>
              <a:t> </a:t>
            </a:r>
            <a:r>
              <a:rPr lang="hu-HU" dirty="0" err="1"/>
              <a:t>core</a:t>
            </a:r>
            <a:r>
              <a:rPr lang="hu-HU" dirty="0"/>
              <a:t> </a:t>
            </a:r>
            <a:r>
              <a:rPr lang="hu-HU" dirty="0" err="1"/>
              <a:t>Enemy</a:t>
            </a:r>
            <a:r>
              <a:rPr lang="hu-HU" dirty="0"/>
              <a:t> </a:t>
            </a:r>
            <a:r>
              <a:rPr lang="hu-HU" dirty="0" err="1"/>
              <a:t>class</a:t>
            </a:r>
            <a:r>
              <a:rPr lang="hu-HU" dirty="0"/>
              <a:t>, </a:t>
            </a:r>
            <a:r>
              <a:rPr lang="hu-HU" dirty="0" err="1"/>
              <a:t>which</a:t>
            </a:r>
            <a:r>
              <a:rPr lang="hu-HU" dirty="0"/>
              <a:t> is </a:t>
            </a:r>
            <a:r>
              <a:rPr lang="hu-HU" dirty="0" err="1"/>
              <a:t>then</a:t>
            </a:r>
            <a:r>
              <a:rPr lang="hu-HU" dirty="0"/>
              <a:t> </a:t>
            </a:r>
            <a:r>
              <a:rPr lang="hu-HU" dirty="0" err="1"/>
              <a:t>inherited</a:t>
            </a:r>
            <a:r>
              <a:rPr lang="hu-HU" dirty="0"/>
              <a:t> </a:t>
            </a:r>
            <a:r>
              <a:rPr lang="hu-HU" dirty="0" err="1"/>
              <a:t>into</a:t>
            </a:r>
            <a:r>
              <a:rPr lang="hu-HU" dirty="0"/>
              <a:t> </a:t>
            </a:r>
            <a:r>
              <a:rPr lang="hu-HU" dirty="0" err="1"/>
              <a:t>their</a:t>
            </a:r>
            <a:r>
              <a:rPr lang="hu-HU" dirty="0"/>
              <a:t> </a:t>
            </a:r>
            <a:r>
              <a:rPr lang="hu-HU" dirty="0" err="1"/>
              <a:t>own</a:t>
            </a:r>
            <a:r>
              <a:rPr lang="hu-HU" dirty="0"/>
              <a:t> </a:t>
            </a:r>
            <a:r>
              <a:rPr lang="hu-HU" dirty="0" err="1"/>
              <a:t>classes</a:t>
            </a:r>
            <a:r>
              <a:rPr lang="hu-HU" dirty="0"/>
              <a:t>, </a:t>
            </a:r>
            <a:r>
              <a:rPr lang="hu-HU" dirty="0" err="1"/>
              <a:t>for</a:t>
            </a:r>
            <a:r>
              <a:rPr lang="hu-HU" dirty="0"/>
              <a:t> </a:t>
            </a:r>
            <a:r>
              <a:rPr lang="hu-HU" dirty="0" err="1"/>
              <a:t>the</a:t>
            </a:r>
            <a:r>
              <a:rPr lang="hu-HU" dirty="0"/>
              <a:t> </a:t>
            </a:r>
            <a:r>
              <a:rPr lang="hu-HU" dirty="0" err="1"/>
              <a:t>individual</a:t>
            </a:r>
            <a:r>
              <a:rPr lang="hu-HU" dirty="0"/>
              <a:t> </a:t>
            </a:r>
            <a:r>
              <a:rPr lang="hu-HU" dirty="0" err="1"/>
              <a:t>stats</a:t>
            </a:r>
            <a:r>
              <a:rPr lang="hu-HU" dirty="0"/>
              <a:t> and </a:t>
            </a:r>
            <a:r>
              <a:rPr lang="hu-HU" dirty="0" err="1"/>
              <a:t>attacks</a:t>
            </a:r>
            <a:r>
              <a:rPr lang="hu-HU" dirty="0"/>
              <a:t>.</a:t>
            </a:r>
          </a:p>
          <a:p>
            <a:r>
              <a:rPr lang="hu-HU" dirty="0"/>
              <a:t>The game </a:t>
            </a:r>
            <a:r>
              <a:rPr lang="hu-HU" dirty="0" err="1"/>
              <a:t>features</a:t>
            </a:r>
            <a:r>
              <a:rPr lang="hu-HU" dirty="0"/>
              <a:t> 2 </a:t>
            </a:r>
            <a:r>
              <a:rPr lang="hu-HU" dirty="0" err="1"/>
              <a:t>close</a:t>
            </a:r>
            <a:r>
              <a:rPr lang="hu-HU" dirty="0"/>
              <a:t> </a:t>
            </a:r>
            <a:r>
              <a:rPr lang="hu-HU" dirty="0" err="1"/>
              <a:t>range</a:t>
            </a:r>
            <a:r>
              <a:rPr lang="hu-HU" dirty="0"/>
              <a:t> </a:t>
            </a:r>
            <a:r>
              <a:rPr lang="hu-HU" dirty="0" err="1"/>
              <a:t>enemies</a:t>
            </a:r>
            <a:r>
              <a:rPr lang="hu-HU" dirty="0"/>
              <a:t>, 2 </a:t>
            </a:r>
            <a:r>
              <a:rPr lang="hu-HU" dirty="0" err="1"/>
              <a:t>long</a:t>
            </a:r>
            <a:r>
              <a:rPr lang="hu-HU" dirty="0"/>
              <a:t> </a:t>
            </a:r>
            <a:r>
              <a:rPr lang="hu-HU" dirty="0" err="1"/>
              <a:t>range</a:t>
            </a:r>
            <a:r>
              <a:rPr lang="hu-HU" dirty="0"/>
              <a:t> </a:t>
            </a:r>
            <a:r>
              <a:rPr lang="hu-HU" dirty="0" err="1"/>
              <a:t>enemies</a:t>
            </a:r>
            <a:r>
              <a:rPr lang="hu-HU" dirty="0"/>
              <a:t>, and an </a:t>
            </a:r>
            <a:r>
              <a:rPr lang="hu-HU" dirty="0" err="1"/>
              <a:t>elite</a:t>
            </a:r>
            <a:r>
              <a:rPr lang="hu-HU" dirty="0"/>
              <a:t> </a:t>
            </a:r>
            <a:r>
              <a:rPr lang="hu-HU" dirty="0" err="1"/>
              <a:t>enemy</a:t>
            </a:r>
            <a:r>
              <a:rPr lang="hu-HU" dirty="0"/>
              <a:t>, </a:t>
            </a:r>
            <a:r>
              <a:rPr lang="hu-HU" dirty="0" err="1"/>
              <a:t>which</a:t>
            </a:r>
            <a:r>
              <a:rPr lang="hu-HU" dirty="0"/>
              <a:t> </a:t>
            </a:r>
            <a:r>
              <a:rPr lang="hu-HU" dirty="0" err="1"/>
              <a:t>varies</a:t>
            </a:r>
            <a:r>
              <a:rPr lang="hu-HU" dirty="0"/>
              <a:t> </a:t>
            </a:r>
            <a:r>
              <a:rPr lang="hu-HU" dirty="0" err="1"/>
              <a:t>based</a:t>
            </a:r>
            <a:r>
              <a:rPr lang="hu-HU" dirty="0"/>
              <a:t> </a:t>
            </a:r>
            <a:r>
              <a:rPr lang="hu-HU" dirty="0" err="1"/>
              <a:t>on</a:t>
            </a:r>
            <a:r>
              <a:rPr lang="hu-HU" dirty="0"/>
              <a:t> </a:t>
            </a:r>
            <a:r>
              <a:rPr lang="hu-HU" dirty="0" err="1"/>
              <a:t>the</a:t>
            </a:r>
            <a:r>
              <a:rPr lang="hu-HU" dirty="0"/>
              <a:t> </a:t>
            </a:r>
            <a:r>
              <a:rPr lang="hu-HU" dirty="0" err="1"/>
              <a:t>region</a:t>
            </a:r>
            <a:r>
              <a:rPr lang="hu-HU" dirty="0"/>
              <a:t> </a:t>
            </a:r>
            <a:r>
              <a:rPr lang="hu-HU" dirty="0" err="1"/>
              <a:t>it’s</a:t>
            </a:r>
            <a:r>
              <a:rPr lang="hu-HU" dirty="0"/>
              <a:t> in.</a:t>
            </a:r>
          </a:p>
          <a:p>
            <a:r>
              <a:rPr lang="hu-HU" dirty="0" err="1"/>
              <a:t>Enemies</a:t>
            </a:r>
            <a:r>
              <a:rPr lang="hu-HU" dirty="0"/>
              <a:t> </a:t>
            </a:r>
            <a:r>
              <a:rPr lang="hu-HU" dirty="0" err="1"/>
              <a:t>assume</a:t>
            </a:r>
            <a:r>
              <a:rPr lang="hu-HU" dirty="0"/>
              <a:t> an </a:t>
            </a:r>
            <a:r>
              <a:rPr lang="hu-HU" dirty="0" err="1"/>
              <a:t>idle</a:t>
            </a:r>
            <a:r>
              <a:rPr lang="hu-HU" dirty="0"/>
              <a:t> </a:t>
            </a:r>
            <a:r>
              <a:rPr lang="hu-HU" dirty="0" err="1"/>
              <a:t>stance</a:t>
            </a:r>
            <a:r>
              <a:rPr lang="hu-HU" dirty="0"/>
              <a:t> </a:t>
            </a:r>
            <a:r>
              <a:rPr lang="hu-HU" dirty="0" err="1"/>
              <a:t>upon</a:t>
            </a:r>
            <a:r>
              <a:rPr lang="hu-HU" dirty="0"/>
              <a:t> </a:t>
            </a:r>
            <a:r>
              <a:rPr lang="hu-HU" dirty="0" err="1"/>
              <a:t>spawned</a:t>
            </a:r>
            <a:r>
              <a:rPr lang="hu-HU" dirty="0"/>
              <a:t>, </a:t>
            </a:r>
            <a:r>
              <a:rPr lang="hu-HU" dirty="0" err="1"/>
              <a:t>pacing</a:t>
            </a:r>
            <a:r>
              <a:rPr lang="hu-HU" dirty="0"/>
              <a:t> back and </a:t>
            </a:r>
            <a:r>
              <a:rPr lang="hu-HU" dirty="0" err="1"/>
              <a:t>forth</a:t>
            </a:r>
            <a:r>
              <a:rPr lang="hu-HU" dirty="0"/>
              <a:t> </a:t>
            </a:r>
            <a:r>
              <a:rPr lang="hu-HU" dirty="0" err="1"/>
              <a:t>randomly</a:t>
            </a:r>
            <a:r>
              <a:rPr lang="hu-HU" dirty="0"/>
              <a:t>.</a:t>
            </a:r>
          </a:p>
          <a:p>
            <a:r>
              <a:rPr lang="hu-HU" dirty="0" err="1"/>
              <a:t>Once</a:t>
            </a:r>
            <a:r>
              <a:rPr lang="hu-HU" dirty="0"/>
              <a:t> </a:t>
            </a:r>
            <a:r>
              <a:rPr lang="hu-HU" dirty="0" err="1"/>
              <a:t>the</a:t>
            </a:r>
            <a:r>
              <a:rPr lang="hu-HU" dirty="0"/>
              <a:t> </a:t>
            </a:r>
            <a:r>
              <a:rPr lang="hu-HU" dirty="0" err="1"/>
              <a:t>player</a:t>
            </a:r>
            <a:r>
              <a:rPr lang="hu-HU" dirty="0"/>
              <a:t> </a:t>
            </a:r>
            <a:r>
              <a:rPr lang="hu-HU" dirty="0" err="1"/>
              <a:t>enters</a:t>
            </a:r>
            <a:r>
              <a:rPr lang="hu-HU" dirty="0"/>
              <a:t> </a:t>
            </a:r>
            <a:r>
              <a:rPr lang="hu-HU" dirty="0" err="1"/>
              <a:t>the</a:t>
            </a:r>
            <a:r>
              <a:rPr lang="hu-HU" dirty="0"/>
              <a:t> </a:t>
            </a:r>
            <a:r>
              <a:rPr lang="hu-HU" dirty="0" err="1"/>
              <a:t>room</a:t>
            </a:r>
            <a:r>
              <a:rPr lang="hu-HU" dirty="0"/>
              <a:t>, </a:t>
            </a:r>
            <a:r>
              <a:rPr lang="hu-HU" dirty="0" err="1"/>
              <a:t>the</a:t>
            </a:r>
            <a:r>
              <a:rPr lang="hu-HU" dirty="0"/>
              <a:t> </a:t>
            </a:r>
            <a:r>
              <a:rPr lang="hu-HU" dirty="0" err="1"/>
              <a:t>enemy</a:t>
            </a:r>
            <a:r>
              <a:rPr lang="hu-HU" dirty="0"/>
              <a:t> </a:t>
            </a:r>
            <a:r>
              <a:rPr lang="hu-HU" dirty="0" err="1"/>
              <a:t>will</a:t>
            </a:r>
            <a:r>
              <a:rPr lang="hu-HU" dirty="0"/>
              <a:t> start </a:t>
            </a:r>
            <a:r>
              <a:rPr lang="hu-HU" dirty="0" err="1"/>
              <a:t>to</a:t>
            </a:r>
            <a:r>
              <a:rPr lang="hu-HU" dirty="0"/>
              <a:t> </a:t>
            </a:r>
            <a:r>
              <a:rPr lang="hu-HU" dirty="0" err="1"/>
              <a:t>chase</a:t>
            </a:r>
            <a:r>
              <a:rPr lang="hu-HU" dirty="0"/>
              <a:t>, </a:t>
            </a:r>
            <a:r>
              <a:rPr lang="hu-HU" dirty="0" err="1"/>
              <a:t>but</a:t>
            </a:r>
            <a:r>
              <a:rPr lang="hu-HU" dirty="0"/>
              <a:t> </a:t>
            </a:r>
            <a:r>
              <a:rPr lang="hu-HU" dirty="0" err="1"/>
              <a:t>only</a:t>
            </a:r>
            <a:r>
              <a:rPr lang="hu-HU" dirty="0"/>
              <a:t> </a:t>
            </a:r>
            <a:r>
              <a:rPr lang="hu-HU" dirty="0" err="1"/>
              <a:t>if</a:t>
            </a:r>
            <a:r>
              <a:rPr lang="hu-HU" dirty="0"/>
              <a:t> </a:t>
            </a:r>
            <a:r>
              <a:rPr lang="hu-HU" dirty="0" err="1"/>
              <a:t>it</a:t>
            </a:r>
            <a:r>
              <a:rPr lang="hu-HU" dirty="0"/>
              <a:t> </a:t>
            </a:r>
            <a:r>
              <a:rPr lang="hu-HU" dirty="0" err="1"/>
              <a:t>sees</a:t>
            </a:r>
            <a:r>
              <a:rPr lang="hu-HU" dirty="0"/>
              <a:t> </a:t>
            </a:r>
            <a:r>
              <a:rPr lang="hu-HU" dirty="0" err="1"/>
              <a:t>the</a:t>
            </a:r>
            <a:r>
              <a:rPr lang="hu-HU" dirty="0"/>
              <a:t> </a:t>
            </a:r>
            <a:r>
              <a:rPr lang="hu-HU" dirty="0" err="1"/>
              <a:t>player</a:t>
            </a:r>
            <a:r>
              <a:rPr lang="hu-HU" dirty="0"/>
              <a:t>. </a:t>
            </a:r>
            <a:r>
              <a:rPr lang="hu-HU" dirty="0" err="1"/>
              <a:t>Enemies</a:t>
            </a:r>
            <a:r>
              <a:rPr lang="hu-HU" dirty="0"/>
              <a:t> </a:t>
            </a:r>
            <a:r>
              <a:rPr lang="hu-HU" dirty="0" err="1"/>
              <a:t>have</a:t>
            </a:r>
            <a:r>
              <a:rPr lang="hu-HU" dirty="0"/>
              <a:t> Line Of </a:t>
            </a:r>
            <a:r>
              <a:rPr lang="hu-HU" dirty="0" err="1"/>
              <a:t>Sight</a:t>
            </a:r>
            <a:r>
              <a:rPr lang="hu-HU" dirty="0"/>
              <a:t>, </a:t>
            </a:r>
            <a:r>
              <a:rPr lang="hu-HU" dirty="0" err="1"/>
              <a:t>meaning</a:t>
            </a:r>
            <a:r>
              <a:rPr lang="hu-HU" dirty="0"/>
              <a:t> </a:t>
            </a:r>
            <a:r>
              <a:rPr lang="hu-HU" dirty="0" err="1"/>
              <a:t>if</a:t>
            </a:r>
            <a:r>
              <a:rPr lang="hu-HU" dirty="0"/>
              <a:t> </a:t>
            </a:r>
            <a:r>
              <a:rPr lang="hu-HU" dirty="0" err="1"/>
              <a:t>there</a:t>
            </a:r>
            <a:r>
              <a:rPr lang="hu-HU" dirty="0"/>
              <a:t> is terrain </a:t>
            </a:r>
            <a:r>
              <a:rPr lang="hu-HU" dirty="0" err="1"/>
              <a:t>obstructing</a:t>
            </a:r>
            <a:r>
              <a:rPr lang="hu-HU" dirty="0"/>
              <a:t> </a:t>
            </a:r>
            <a:r>
              <a:rPr lang="hu-HU" dirty="0" err="1"/>
              <a:t>its</a:t>
            </a:r>
            <a:r>
              <a:rPr lang="hu-HU" dirty="0"/>
              <a:t> </a:t>
            </a:r>
            <a:r>
              <a:rPr lang="hu-HU" dirty="0" err="1"/>
              <a:t>view</a:t>
            </a:r>
            <a:r>
              <a:rPr lang="hu-HU" dirty="0"/>
              <a:t> of </a:t>
            </a:r>
            <a:r>
              <a:rPr lang="hu-HU" dirty="0" err="1"/>
              <a:t>the</a:t>
            </a:r>
            <a:r>
              <a:rPr lang="hu-HU" dirty="0"/>
              <a:t> </a:t>
            </a:r>
            <a:r>
              <a:rPr lang="hu-HU" dirty="0" err="1"/>
              <a:t>player</a:t>
            </a:r>
            <a:r>
              <a:rPr lang="hu-HU" dirty="0"/>
              <a:t>, </a:t>
            </a:r>
            <a:r>
              <a:rPr lang="hu-HU" dirty="0" err="1"/>
              <a:t>the</a:t>
            </a:r>
            <a:r>
              <a:rPr lang="hu-HU" dirty="0"/>
              <a:t> </a:t>
            </a:r>
            <a:r>
              <a:rPr lang="hu-HU" dirty="0" err="1"/>
              <a:t>enemy</a:t>
            </a:r>
            <a:r>
              <a:rPr lang="hu-HU" dirty="0"/>
              <a:t> </a:t>
            </a:r>
            <a:r>
              <a:rPr lang="hu-HU" dirty="0" err="1"/>
              <a:t>will</a:t>
            </a:r>
            <a:r>
              <a:rPr lang="hu-HU" dirty="0"/>
              <a:t> </a:t>
            </a:r>
            <a:r>
              <a:rPr lang="hu-HU" dirty="0" err="1"/>
              <a:t>chase</a:t>
            </a:r>
            <a:r>
              <a:rPr lang="hu-HU" dirty="0"/>
              <a:t> </a:t>
            </a:r>
            <a:r>
              <a:rPr lang="hu-HU" dirty="0" err="1"/>
              <a:t>the</a:t>
            </a:r>
            <a:r>
              <a:rPr lang="hu-HU" dirty="0"/>
              <a:t> </a:t>
            </a:r>
            <a:r>
              <a:rPr lang="hu-HU" dirty="0" err="1"/>
              <a:t>player’s</a:t>
            </a:r>
            <a:r>
              <a:rPr lang="hu-HU" dirty="0"/>
              <a:t> last </a:t>
            </a:r>
            <a:r>
              <a:rPr lang="hu-HU" dirty="0" err="1"/>
              <a:t>known</a:t>
            </a:r>
            <a:r>
              <a:rPr lang="hu-HU" dirty="0"/>
              <a:t> </a:t>
            </a:r>
            <a:r>
              <a:rPr lang="hu-HU" dirty="0" err="1"/>
              <a:t>location</a:t>
            </a:r>
            <a:r>
              <a:rPr lang="hu-HU" dirty="0"/>
              <a:t> </a:t>
            </a:r>
            <a:r>
              <a:rPr lang="hu-HU" dirty="0" err="1"/>
              <a:t>for</a:t>
            </a:r>
            <a:r>
              <a:rPr lang="hu-HU" dirty="0"/>
              <a:t> 3 </a:t>
            </a:r>
            <a:r>
              <a:rPr lang="hu-HU" dirty="0" err="1"/>
              <a:t>seconds</a:t>
            </a:r>
            <a:r>
              <a:rPr lang="hu-HU" dirty="0"/>
              <a:t>, </a:t>
            </a:r>
            <a:r>
              <a:rPr lang="hu-HU" dirty="0" err="1"/>
              <a:t>then</a:t>
            </a:r>
            <a:r>
              <a:rPr lang="hu-HU" dirty="0"/>
              <a:t> go back </a:t>
            </a:r>
            <a:r>
              <a:rPr lang="hu-HU" dirty="0" err="1"/>
              <a:t>to</a:t>
            </a:r>
            <a:r>
              <a:rPr lang="hu-HU" dirty="0"/>
              <a:t> </a:t>
            </a:r>
            <a:r>
              <a:rPr lang="hu-HU" dirty="0" err="1"/>
              <a:t>idle</a:t>
            </a:r>
            <a:r>
              <a:rPr lang="hu-HU" dirty="0"/>
              <a:t> </a:t>
            </a:r>
            <a:r>
              <a:rPr lang="hu-HU" dirty="0" err="1"/>
              <a:t>if</a:t>
            </a:r>
            <a:r>
              <a:rPr lang="hu-HU" dirty="0"/>
              <a:t> line of </a:t>
            </a:r>
            <a:r>
              <a:rPr lang="hu-HU" dirty="0" err="1"/>
              <a:t>sight</a:t>
            </a:r>
            <a:r>
              <a:rPr lang="hu-HU" dirty="0"/>
              <a:t> </a:t>
            </a:r>
            <a:r>
              <a:rPr lang="hu-HU" dirty="0" err="1"/>
              <a:t>could</a:t>
            </a:r>
            <a:r>
              <a:rPr lang="hu-HU" dirty="0"/>
              <a:t> </a:t>
            </a:r>
            <a:r>
              <a:rPr lang="hu-HU" dirty="0" err="1"/>
              <a:t>not</a:t>
            </a:r>
            <a:r>
              <a:rPr lang="hu-HU" dirty="0"/>
              <a:t> be </a:t>
            </a:r>
            <a:r>
              <a:rPr lang="hu-HU" dirty="0" err="1"/>
              <a:t>reinstated</a:t>
            </a:r>
            <a:r>
              <a:rPr lang="hu-HU" dirty="0"/>
              <a:t>.</a:t>
            </a:r>
          </a:p>
          <a:p>
            <a:r>
              <a:rPr lang="hu-HU" dirty="0" err="1"/>
              <a:t>All</a:t>
            </a:r>
            <a:r>
              <a:rPr lang="hu-HU" dirty="0"/>
              <a:t> </a:t>
            </a:r>
            <a:r>
              <a:rPr lang="hu-HU" dirty="0" err="1"/>
              <a:t>enemy</a:t>
            </a:r>
            <a:r>
              <a:rPr lang="hu-HU" dirty="0"/>
              <a:t> </a:t>
            </a:r>
            <a:r>
              <a:rPr lang="hu-HU" dirty="0" err="1"/>
              <a:t>types</a:t>
            </a:r>
            <a:r>
              <a:rPr lang="hu-HU" dirty="0"/>
              <a:t> </a:t>
            </a:r>
            <a:r>
              <a:rPr lang="hu-HU" dirty="0" err="1"/>
              <a:t>have</a:t>
            </a:r>
            <a:r>
              <a:rPr lang="hu-HU" dirty="0"/>
              <a:t> </a:t>
            </a:r>
            <a:r>
              <a:rPr lang="hu-HU" dirty="0" err="1"/>
              <a:t>their</a:t>
            </a:r>
            <a:r>
              <a:rPr lang="hu-HU" dirty="0"/>
              <a:t> </a:t>
            </a:r>
            <a:r>
              <a:rPr lang="hu-HU" dirty="0" err="1"/>
              <a:t>respective</a:t>
            </a:r>
            <a:r>
              <a:rPr lang="hu-HU" dirty="0"/>
              <a:t> </a:t>
            </a:r>
            <a:r>
              <a:rPr lang="hu-HU" dirty="0" err="1"/>
              <a:t>health</a:t>
            </a:r>
            <a:r>
              <a:rPr lang="hu-HU" dirty="0"/>
              <a:t> </a:t>
            </a:r>
            <a:r>
              <a:rPr lang="hu-HU" dirty="0" err="1"/>
              <a:t>amounts</a:t>
            </a:r>
            <a:r>
              <a:rPr lang="hu-HU" dirty="0"/>
              <a:t>, </a:t>
            </a:r>
            <a:r>
              <a:rPr lang="hu-HU" dirty="0" err="1"/>
              <a:t>damage</a:t>
            </a:r>
            <a:r>
              <a:rPr lang="hu-HU" dirty="0"/>
              <a:t> </a:t>
            </a:r>
            <a:r>
              <a:rPr lang="hu-HU" dirty="0" err="1"/>
              <a:t>amounts</a:t>
            </a:r>
            <a:r>
              <a:rPr lang="hu-HU" dirty="0"/>
              <a:t>, and </a:t>
            </a:r>
            <a:r>
              <a:rPr lang="hu-HU" dirty="0" err="1"/>
              <a:t>cooldowns</a:t>
            </a:r>
            <a:r>
              <a:rPr lang="hu-HU" dirty="0"/>
              <a:t>, </a:t>
            </a:r>
            <a:r>
              <a:rPr lang="hu-HU" dirty="0" err="1"/>
              <a:t>all</a:t>
            </a:r>
            <a:r>
              <a:rPr lang="hu-HU" dirty="0"/>
              <a:t> of </a:t>
            </a:r>
            <a:r>
              <a:rPr lang="hu-HU" dirty="0" err="1"/>
              <a:t>which</a:t>
            </a:r>
            <a:r>
              <a:rPr lang="hu-HU" dirty="0"/>
              <a:t> </a:t>
            </a:r>
            <a:r>
              <a:rPr lang="hu-HU" dirty="0" err="1"/>
              <a:t>scale</a:t>
            </a:r>
            <a:r>
              <a:rPr lang="hu-HU" dirty="0"/>
              <a:t> </a:t>
            </a:r>
            <a:r>
              <a:rPr lang="hu-HU" dirty="0" err="1"/>
              <a:t>with</a:t>
            </a:r>
            <a:r>
              <a:rPr lang="hu-HU" dirty="0"/>
              <a:t> </a:t>
            </a:r>
            <a:r>
              <a:rPr lang="hu-HU" dirty="0" err="1"/>
              <a:t>the</a:t>
            </a:r>
            <a:r>
              <a:rPr lang="hu-HU" dirty="0"/>
              <a:t> </a:t>
            </a:r>
            <a:r>
              <a:rPr lang="hu-HU" dirty="0" err="1"/>
              <a:t>game’s</a:t>
            </a:r>
            <a:r>
              <a:rPr lang="hu-HU" dirty="0"/>
              <a:t> </a:t>
            </a:r>
            <a:r>
              <a:rPr lang="hu-HU" dirty="0" err="1"/>
              <a:t>difficulty</a:t>
            </a:r>
            <a:r>
              <a:rPr lang="hu-HU" dirty="0"/>
              <a:t> </a:t>
            </a:r>
            <a:r>
              <a:rPr lang="hu-HU" dirty="0" err="1"/>
              <a:t>setting</a:t>
            </a:r>
            <a:r>
              <a:rPr lang="hu-HU" dirty="0"/>
              <a:t>.</a:t>
            </a:r>
          </a:p>
          <a:p>
            <a:r>
              <a:rPr lang="hu-HU" dirty="0" err="1"/>
              <a:t>Each</a:t>
            </a:r>
            <a:r>
              <a:rPr lang="hu-HU" dirty="0"/>
              <a:t> </a:t>
            </a:r>
            <a:r>
              <a:rPr lang="hu-HU" dirty="0" err="1"/>
              <a:t>enemy</a:t>
            </a:r>
            <a:r>
              <a:rPr lang="hu-HU" dirty="0"/>
              <a:t> </a:t>
            </a:r>
            <a:r>
              <a:rPr lang="hu-HU" dirty="0" err="1"/>
              <a:t>can</a:t>
            </a:r>
            <a:r>
              <a:rPr lang="hu-HU" dirty="0"/>
              <a:t> </a:t>
            </a:r>
            <a:r>
              <a:rPr lang="hu-HU" dirty="0" err="1"/>
              <a:t>attack</a:t>
            </a:r>
            <a:r>
              <a:rPr lang="hu-HU" dirty="0"/>
              <a:t> </a:t>
            </a:r>
            <a:r>
              <a:rPr lang="hu-HU" dirty="0" err="1"/>
              <a:t>with</a:t>
            </a:r>
            <a:r>
              <a:rPr lang="hu-HU" dirty="0"/>
              <a:t> </a:t>
            </a:r>
            <a:r>
              <a:rPr lang="hu-HU" dirty="0" err="1"/>
              <a:t>the</a:t>
            </a:r>
            <a:r>
              <a:rPr lang="hu-HU" dirty="0"/>
              <a:t> </a:t>
            </a:r>
            <a:r>
              <a:rPr lang="hu-HU" dirty="0" err="1"/>
              <a:t>elite</a:t>
            </a:r>
            <a:r>
              <a:rPr lang="hu-HU" dirty="0"/>
              <a:t> </a:t>
            </a:r>
            <a:r>
              <a:rPr lang="hu-HU" dirty="0" err="1"/>
              <a:t>hacing</a:t>
            </a:r>
            <a:r>
              <a:rPr lang="hu-HU" dirty="0"/>
              <a:t> a </a:t>
            </a:r>
            <a:r>
              <a:rPr lang="hu-HU" dirty="0" err="1"/>
              <a:t>distinct</a:t>
            </a:r>
            <a:r>
              <a:rPr lang="hu-HU" dirty="0"/>
              <a:t> </a:t>
            </a:r>
            <a:r>
              <a:rPr lang="hu-HU" dirty="0" err="1"/>
              <a:t>special</a:t>
            </a:r>
            <a:r>
              <a:rPr lang="hu-HU" dirty="0"/>
              <a:t> </a:t>
            </a:r>
            <a:r>
              <a:rPr lang="hu-HU" dirty="0" err="1"/>
              <a:t>attack</a:t>
            </a:r>
            <a:r>
              <a:rPr lang="hu-HU" dirty="0"/>
              <a:t>, </a:t>
            </a:r>
            <a:r>
              <a:rPr lang="hu-HU" dirty="0" err="1"/>
              <a:t>flinch</a:t>
            </a:r>
            <a:r>
              <a:rPr lang="hu-HU" dirty="0"/>
              <a:t> back </a:t>
            </a:r>
            <a:r>
              <a:rPr lang="hu-HU" dirty="0" err="1"/>
              <a:t>hurt</a:t>
            </a:r>
            <a:r>
              <a:rPr lang="hu-HU" dirty="0"/>
              <a:t> </a:t>
            </a:r>
            <a:r>
              <a:rPr lang="hu-HU" dirty="0" err="1"/>
              <a:t>if</a:t>
            </a:r>
            <a:r>
              <a:rPr lang="hu-HU" dirty="0"/>
              <a:t> hit </a:t>
            </a:r>
            <a:r>
              <a:rPr lang="hu-HU" dirty="0" err="1"/>
              <a:t>with</a:t>
            </a:r>
            <a:r>
              <a:rPr lang="hu-HU" dirty="0"/>
              <a:t> </a:t>
            </a:r>
            <a:r>
              <a:rPr lang="hu-HU" dirty="0" err="1"/>
              <a:t>specific</a:t>
            </a:r>
            <a:r>
              <a:rPr lang="hu-HU" dirty="0"/>
              <a:t> </a:t>
            </a:r>
            <a:r>
              <a:rPr lang="hu-HU" dirty="0" err="1"/>
              <a:t>projectiles</a:t>
            </a:r>
            <a:r>
              <a:rPr lang="hu-HU" dirty="0"/>
              <a:t> </a:t>
            </a:r>
            <a:r>
              <a:rPr lang="hu-HU" dirty="0" err="1"/>
              <a:t>by</a:t>
            </a:r>
            <a:r>
              <a:rPr lang="hu-HU" dirty="0"/>
              <a:t> </a:t>
            </a:r>
            <a:r>
              <a:rPr lang="hu-HU" dirty="0" err="1"/>
              <a:t>the</a:t>
            </a:r>
            <a:r>
              <a:rPr lang="hu-HU" dirty="0"/>
              <a:t> </a:t>
            </a:r>
            <a:r>
              <a:rPr lang="hu-HU" dirty="0" err="1"/>
              <a:t>player</a:t>
            </a:r>
            <a:r>
              <a:rPr lang="hu-HU" dirty="0"/>
              <a:t>, and </a:t>
            </a:r>
            <a:r>
              <a:rPr lang="hu-HU" dirty="0" err="1"/>
              <a:t>die</a:t>
            </a:r>
            <a:r>
              <a:rPr lang="hu-HU" dirty="0"/>
              <a:t> </a:t>
            </a:r>
            <a:r>
              <a:rPr lang="hu-HU" dirty="0" err="1"/>
              <a:t>when</a:t>
            </a:r>
            <a:r>
              <a:rPr lang="hu-HU" dirty="0"/>
              <a:t> </a:t>
            </a:r>
            <a:r>
              <a:rPr lang="hu-HU" dirty="0" err="1"/>
              <a:t>its</a:t>
            </a:r>
            <a:r>
              <a:rPr lang="hu-HU" dirty="0"/>
              <a:t> </a:t>
            </a:r>
            <a:r>
              <a:rPr lang="hu-HU" dirty="0" err="1"/>
              <a:t>health</a:t>
            </a:r>
            <a:r>
              <a:rPr lang="hu-HU" dirty="0"/>
              <a:t> has </a:t>
            </a:r>
            <a:r>
              <a:rPr lang="hu-HU" dirty="0" err="1"/>
              <a:t>been</a:t>
            </a:r>
            <a:r>
              <a:rPr lang="hu-HU" dirty="0"/>
              <a:t> </a:t>
            </a:r>
            <a:r>
              <a:rPr lang="hu-HU" dirty="0" err="1"/>
              <a:t>depleted</a:t>
            </a:r>
            <a:r>
              <a:rPr lang="hu-HU" dirty="0"/>
              <a:t>.</a:t>
            </a:r>
          </a:p>
          <a:p>
            <a:r>
              <a:rPr lang="hu-HU" dirty="0" err="1"/>
              <a:t>Upon</a:t>
            </a:r>
            <a:r>
              <a:rPr lang="hu-HU" dirty="0"/>
              <a:t> </a:t>
            </a:r>
            <a:r>
              <a:rPr lang="hu-HU" dirty="0" err="1"/>
              <a:t>death</a:t>
            </a:r>
            <a:r>
              <a:rPr lang="hu-HU" dirty="0"/>
              <a:t> </a:t>
            </a:r>
            <a:r>
              <a:rPr lang="hu-HU" dirty="0" err="1"/>
              <a:t>all</a:t>
            </a:r>
            <a:r>
              <a:rPr lang="hu-HU" dirty="0"/>
              <a:t> </a:t>
            </a:r>
            <a:r>
              <a:rPr lang="hu-HU" dirty="0" err="1"/>
              <a:t>enemies</a:t>
            </a:r>
            <a:r>
              <a:rPr lang="hu-HU" dirty="0"/>
              <a:t> </a:t>
            </a:r>
            <a:r>
              <a:rPr lang="hu-HU" dirty="0" err="1"/>
              <a:t>have</a:t>
            </a:r>
            <a:r>
              <a:rPr lang="hu-HU" dirty="0"/>
              <a:t> a </a:t>
            </a:r>
            <a:r>
              <a:rPr lang="hu-HU" dirty="0" err="1"/>
              <a:t>set</a:t>
            </a:r>
            <a:r>
              <a:rPr lang="hu-HU" dirty="0"/>
              <a:t> </a:t>
            </a:r>
            <a:r>
              <a:rPr lang="hu-HU" dirty="0" err="1"/>
              <a:t>chance</a:t>
            </a:r>
            <a:r>
              <a:rPr lang="hu-HU" dirty="0"/>
              <a:t> </a:t>
            </a:r>
            <a:r>
              <a:rPr lang="hu-HU" dirty="0" err="1"/>
              <a:t>to</a:t>
            </a:r>
            <a:r>
              <a:rPr lang="hu-HU" dirty="0"/>
              <a:t> </a:t>
            </a:r>
            <a:r>
              <a:rPr lang="hu-HU" dirty="0" err="1"/>
              <a:t>drop</a:t>
            </a:r>
            <a:r>
              <a:rPr lang="hu-HU" dirty="0"/>
              <a:t> </a:t>
            </a:r>
            <a:r>
              <a:rPr lang="hu-HU" dirty="0" err="1"/>
              <a:t>shards</a:t>
            </a:r>
            <a:r>
              <a:rPr lang="hu-HU" dirty="0"/>
              <a:t>, </a:t>
            </a:r>
            <a:r>
              <a:rPr lang="hu-HU" dirty="0" err="1"/>
              <a:t>which</a:t>
            </a:r>
            <a:r>
              <a:rPr lang="hu-HU" dirty="0"/>
              <a:t> </a:t>
            </a:r>
            <a:r>
              <a:rPr lang="hu-HU" dirty="0" err="1"/>
              <a:t>can</a:t>
            </a:r>
            <a:r>
              <a:rPr lang="hu-HU" dirty="0"/>
              <a:t> be </a:t>
            </a:r>
            <a:r>
              <a:rPr lang="hu-HU" dirty="0" err="1"/>
              <a:t>picked</a:t>
            </a:r>
            <a:r>
              <a:rPr lang="hu-HU" dirty="0"/>
              <a:t> </a:t>
            </a:r>
            <a:r>
              <a:rPr lang="hu-HU" dirty="0" err="1"/>
              <a:t>up</a:t>
            </a:r>
            <a:r>
              <a:rPr lang="hu-HU" dirty="0"/>
              <a:t> </a:t>
            </a:r>
            <a:r>
              <a:rPr lang="hu-HU" dirty="0" err="1"/>
              <a:t>by</a:t>
            </a:r>
            <a:r>
              <a:rPr lang="hu-HU" dirty="0"/>
              <a:t> </a:t>
            </a:r>
            <a:r>
              <a:rPr lang="hu-HU" dirty="0" err="1"/>
              <a:t>the</a:t>
            </a:r>
            <a:r>
              <a:rPr lang="hu-HU" dirty="0"/>
              <a:t> </a:t>
            </a:r>
            <a:r>
              <a:rPr lang="hu-HU" dirty="0" err="1"/>
              <a:t>player</a:t>
            </a:r>
            <a:r>
              <a:rPr lang="hu-HU" dirty="0"/>
              <a:t> </a:t>
            </a:r>
            <a:r>
              <a:rPr lang="hu-HU" dirty="0" err="1"/>
              <a:t>to</a:t>
            </a:r>
            <a:r>
              <a:rPr lang="hu-HU" dirty="0"/>
              <a:t> </a:t>
            </a:r>
            <a:r>
              <a:rPr lang="hu-HU" dirty="0" err="1"/>
              <a:t>enhance</a:t>
            </a:r>
            <a:r>
              <a:rPr lang="hu-HU" dirty="0"/>
              <a:t> </a:t>
            </a:r>
            <a:r>
              <a:rPr lang="hu-HU" dirty="0" err="1"/>
              <a:t>themselves</a:t>
            </a:r>
            <a:r>
              <a:rPr lang="hu-HU" dirty="0"/>
              <a:t>. </a:t>
            </a:r>
            <a:r>
              <a:rPr lang="hu-HU" dirty="0" err="1"/>
              <a:t>Drop</a:t>
            </a:r>
            <a:r>
              <a:rPr lang="hu-HU" dirty="0"/>
              <a:t> </a:t>
            </a:r>
            <a:r>
              <a:rPr lang="hu-HU" dirty="0" err="1"/>
              <a:t>chance</a:t>
            </a:r>
            <a:r>
              <a:rPr lang="hu-HU" dirty="0"/>
              <a:t> </a:t>
            </a:r>
            <a:r>
              <a:rPr lang="hu-HU" dirty="0" err="1"/>
              <a:t>scales</a:t>
            </a:r>
            <a:r>
              <a:rPr lang="hu-HU" dirty="0"/>
              <a:t> </a:t>
            </a:r>
            <a:r>
              <a:rPr lang="hu-HU" dirty="0" err="1"/>
              <a:t>with</a:t>
            </a:r>
            <a:r>
              <a:rPr lang="hu-HU" dirty="0"/>
              <a:t> </a:t>
            </a:r>
            <a:r>
              <a:rPr lang="hu-HU" dirty="0" err="1"/>
              <a:t>difficulty</a:t>
            </a:r>
            <a:r>
              <a:rPr lang="hu-HU" dirty="0"/>
              <a:t>.</a:t>
            </a:r>
          </a:p>
          <a:p>
            <a:endParaRPr lang="hu-HU" dirty="0"/>
          </a:p>
        </p:txBody>
      </p:sp>
      <p:sp>
        <p:nvSpPr>
          <p:cNvPr id="4" name="Dia számának helye 3">
            <a:extLst>
              <a:ext uri="{FF2B5EF4-FFF2-40B4-BE49-F238E27FC236}">
                <a16:creationId xmlns:a16="http://schemas.microsoft.com/office/drawing/2014/main" id="{CD0E898B-BDDE-948B-1410-6FCD5D911090}"/>
              </a:ext>
            </a:extLst>
          </p:cNvPr>
          <p:cNvSpPr>
            <a:spLocks noGrp="1"/>
          </p:cNvSpPr>
          <p:nvPr>
            <p:ph type="sldNum" sz="quarter" idx="5"/>
          </p:nvPr>
        </p:nvSpPr>
        <p:spPr/>
        <p:txBody>
          <a:bodyPr/>
          <a:lstStyle/>
          <a:p>
            <a:fld id="{561F3108-4098-4C09-9E12-831BF3DD10A9}" type="slidenum">
              <a:rPr lang="hu-HU" smtClean="0"/>
              <a:t>8</a:t>
            </a:fld>
            <a:endParaRPr lang="hu-HU"/>
          </a:p>
        </p:txBody>
      </p:sp>
    </p:spTree>
    <p:extLst>
      <p:ext uri="{BB962C8B-B14F-4D97-AF65-F5344CB8AC3E}">
        <p14:creationId xmlns:p14="http://schemas.microsoft.com/office/powerpoint/2010/main" val="3089792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98F12-C804-56D5-BE20-6F6850818A39}"/>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E761A98B-A8D0-6A54-C499-F716444C7E75}"/>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6CD00D6E-7CBF-B9A2-58AC-EC5F7CC9B3A9}"/>
              </a:ext>
            </a:extLst>
          </p:cNvPr>
          <p:cNvSpPr>
            <a:spLocks noGrp="1"/>
          </p:cNvSpPr>
          <p:nvPr>
            <p:ph type="body" idx="1"/>
          </p:nvPr>
        </p:nvSpPr>
        <p:spPr/>
        <p:txBody>
          <a:bodyPr/>
          <a:lstStyle/>
          <a:p>
            <a:r>
              <a:rPr lang="en-US" noProof="0" dirty="0"/>
              <a:t>[BÁLINT]</a:t>
            </a:r>
            <a:endParaRPr lang="hu-HU" noProof="0" dirty="0"/>
          </a:p>
          <a:p>
            <a:r>
              <a:rPr lang="hu-HU" dirty="0"/>
              <a:t>The </a:t>
            </a:r>
            <a:r>
              <a:rPr lang="hu-HU" dirty="0" err="1"/>
              <a:t>game’s</a:t>
            </a:r>
            <a:r>
              <a:rPr lang="hu-HU" dirty="0"/>
              <a:t> </a:t>
            </a:r>
            <a:r>
              <a:rPr lang="hu-HU" dirty="0" err="1"/>
              <a:t>current</a:t>
            </a:r>
            <a:r>
              <a:rPr lang="hu-HU" dirty="0"/>
              <a:t> </a:t>
            </a:r>
            <a:r>
              <a:rPr lang="hu-HU" dirty="0" err="1"/>
              <a:t>final</a:t>
            </a:r>
            <a:r>
              <a:rPr lang="hu-HU" dirty="0"/>
              <a:t> </a:t>
            </a:r>
            <a:r>
              <a:rPr lang="hu-HU" dirty="0" err="1"/>
              <a:t>boss</a:t>
            </a:r>
            <a:r>
              <a:rPr lang="hu-HU" dirty="0"/>
              <a:t> is an </a:t>
            </a:r>
            <a:r>
              <a:rPr lang="hu-HU" dirty="0" err="1"/>
              <a:t>ancient</a:t>
            </a:r>
            <a:r>
              <a:rPr lang="hu-HU" dirty="0"/>
              <a:t> </a:t>
            </a:r>
            <a:r>
              <a:rPr lang="hu-HU" dirty="0" err="1"/>
              <a:t>mech</a:t>
            </a:r>
            <a:r>
              <a:rPr lang="hu-HU" dirty="0"/>
              <a:t>, </a:t>
            </a:r>
            <a:r>
              <a:rPr lang="hu-HU" dirty="0" err="1"/>
              <a:t>abandoned</a:t>
            </a:r>
            <a:r>
              <a:rPr lang="hu-HU" dirty="0"/>
              <a:t> in a </a:t>
            </a:r>
            <a:r>
              <a:rPr lang="hu-HU" dirty="0" err="1"/>
              <a:t>ruin</a:t>
            </a:r>
            <a:r>
              <a:rPr lang="hu-HU" dirty="0"/>
              <a:t>.</a:t>
            </a:r>
            <a:br>
              <a:rPr lang="hu-HU" dirty="0"/>
            </a:br>
            <a:r>
              <a:rPr lang="hu-HU" dirty="0" err="1"/>
              <a:t>Upon</a:t>
            </a:r>
            <a:r>
              <a:rPr lang="hu-HU" dirty="0"/>
              <a:t> entering </a:t>
            </a:r>
            <a:r>
              <a:rPr lang="hu-HU" dirty="0" err="1"/>
              <a:t>the</a:t>
            </a:r>
            <a:r>
              <a:rPr lang="hu-HU" dirty="0"/>
              <a:t> </a:t>
            </a:r>
            <a:r>
              <a:rPr lang="hu-HU" dirty="0" err="1"/>
              <a:t>room</a:t>
            </a:r>
            <a:r>
              <a:rPr lang="hu-HU" dirty="0"/>
              <a:t>, </a:t>
            </a:r>
            <a:r>
              <a:rPr lang="hu-HU" dirty="0" err="1"/>
              <a:t>the</a:t>
            </a:r>
            <a:r>
              <a:rPr lang="hu-HU" dirty="0"/>
              <a:t> </a:t>
            </a:r>
            <a:r>
              <a:rPr lang="hu-HU" dirty="0" err="1"/>
              <a:t>boss</a:t>
            </a:r>
            <a:r>
              <a:rPr lang="hu-HU" dirty="0"/>
              <a:t> </a:t>
            </a:r>
            <a:r>
              <a:rPr lang="hu-HU" dirty="0" err="1"/>
              <a:t>rises</a:t>
            </a:r>
            <a:r>
              <a:rPr lang="hu-HU" dirty="0"/>
              <a:t> </a:t>
            </a:r>
            <a:r>
              <a:rPr lang="hu-HU" dirty="0" err="1"/>
              <a:t>up</a:t>
            </a:r>
            <a:r>
              <a:rPr lang="hu-HU" dirty="0"/>
              <a:t> </a:t>
            </a:r>
            <a:r>
              <a:rPr lang="hu-HU" dirty="0" err="1"/>
              <a:t>from</a:t>
            </a:r>
            <a:r>
              <a:rPr lang="hu-HU" dirty="0"/>
              <a:t> </a:t>
            </a:r>
            <a:r>
              <a:rPr lang="hu-HU" dirty="0" err="1"/>
              <a:t>below</a:t>
            </a:r>
            <a:r>
              <a:rPr lang="hu-HU" dirty="0"/>
              <a:t> </a:t>
            </a:r>
            <a:r>
              <a:rPr lang="hu-HU" dirty="0" err="1"/>
              <a:t>the</a:t>
            </a:r>
            <a:r>
              <a:rPr lang="hu-HU" dirty="0"/>
              <a:t> </a:t>
            </a:r>
            <a:r>
              <a:rPr lang="hu-HU" dirty="0" err="1"/>
              <a:t>ground</a:t>
            </a:r>
            <a:r>
              <a:rPr lang="hu-HU" dirty="0"/>
              <a:t>, </a:t>
            </a:r>
            <a:r>
              <a:rPr lang="hu-HU" dirty="0" err="1"/>
              <a:t>signaling</a:t>
            </a:r>
            <a:r>
              <a:rPr lang="hu-HU" dirty="0"/>
              <a:t> </a:t>
            </a:r>
            <a:r>
              <a:rPr lang="hu-HU" dirty="0" err="1"/>
              <a:t>the</a:t>
            </a:r>
            <a:r>
              <a:rPr lang="hu-HU" dirty="0"/>
              <a:t> start of </a:t>
            </a:r>
            <a:r>
              <a:rPr lang="hu-HU" dirty="0" err="1"/>
              <a:t>the</a:t>
            </a:r>
            <a:r>
              <a:rPr lang="hu-HU" dirty="0"/>
              <a:t> </a:t>
            </a:r>
            <a:r>
              <a:rPr lang="hu-HU" dirty="0" err="1"/>
              <a:t>battle</a:t>
            </a:r>
            <a:r>
              <a:rPr lang="hu-HU" dirty="0"/>
              <a:t>.</a:t>
            </a:r>
          </a:p>
          <a:p>
            <a:r>
              <a:rPr lang="hu-HU" dirty="0"/>
              <a:t>The </a:t>
            </a:r>
            <a:r>
              <a:rPr lang="hu-HU" dirty="0" err="1"/>
              <a:t>mech</a:t>
            </a:r>
            <a:r>
              <a:rPr lang="hu-HU" dirty="0"/>
              <a:t> </a:t>
            </a:r>
            <a:r>
              <a:rPr lang="hu-HU" dirty="0" err="1"/>
              <a:t>cannot</a:t>
            </a:r>
            <a:r>
              <a:rPr lang="hu-HU" dirty="0"/>
              <a:t> be </a:t>
            </a:r>
            <a:r>
              <a:rPr lang="hu-HU" dirty="0" err="1"/>
              <a:t>defeated</a:t>
            </a:r>
            <a:r>
              <a:rPr lang="hu-HU" dirty="0"/>
              <a:t> </a:t>
            </a:r>
            <a:r>
              <a:rPr lang="hu-HU" dirty="0" err="1"/>
              <a:t>by</a:t>
            </a:r>
            <a:r>
              <a:rPr lang="hu-HU" dirty="0"/>
              <a:t> </a:t>
            </a:r>
            <a:r>
              <a:rPr lang="hu-HU" dirty="0" err="1"/>
              <a:t>normal</a:t>
            </a:r>
            <a:r>
              <a:rPr lang="hu-HU" dirty="0"/>
              <a:t> </a:t>
            </a:r>
            <a:r>
              <a:rPr lang="hu-HU" dirty="0" err="1"/>
              <a:t>means</a:t>
            </a:r>
            <a:r>
              <a:rPr lang="hu-HU" dirty="0"/>
              <a:t>: </a:t>
            </a:r>
            <a:r>
              <a:rPr lang="hu-HU" dirty="0" err="1"/>
              <a:t>it</a:t>
            </a:r>
            <a:r>
              <a:rPr lang="hu-HU" dirty="0"/>
              <a:t> </a:t>
            </a:r>
            <a:r>
              <a:rPr lang="hu-HU" dirty="0" err="1"/>
              <a:t>can</a:t>
            </a:r>
            <a:r>
              <a:rPr lang="hu-HU" dirty="0"/>
              <a:t> </a:t>
            </a:r>
            <a:r>
              <a:rPr lang="hu-HU" dirty="0" err="1"/>
              <a:t>only</a:t>
            </a:r>
            <a:r>
              <a:rPr lang="hu-HU" dirty="0"/>
              <a:t> be </a:t>
            </a:r>
            <a:r>
              <a:rPr lang="hu-HU" dirty="0" err="1"/>
              <a:t>hurt</a:t>
            </a:r>
            <a:r>
              <a:rPr lang="hu-HU" dirty="0"/>
              <a:t> </a:t>
            </a:r>
            <a:r>
              <a:rPr lang="hu-HU" dirty="0" err="1"/>
              <a:t>by</a:t>
            </a:r>
            <a:r>
              <a:rPr lang="hu-HU" dirty="0"/>
              <a:t> </a:t>
            </a:r>
            <a:r>
              <a:rPr lang="hu-HU" dirty="0" err="1"/>
              <a:t>attacking</a:t>
            </a:r>
            <a:r>
              <a:rPr lang="hu-HU" dirty="0"/>
              <a:t> </a:t>
            </a:r>
            <a:r>
              <a:rPr lang="hu-HU" dirty="0" err="1"/>
              <a:t>the</a:t>
            </a:r>
            <a:r>
              <a:rPr lang="hu-HU" dirty="0"/>
              <a:t> </a:t>
            </a:r>
            <a:r>
              <a:rPr lang="hu-HU" dirty="0" err="1"/>
              <a:t>crystal</a:t>
            </a:r>
            <a:r>
              <a:rPr lang="hu-HU" dirty="0"/>
              <a:t> </a:t>
            </a:r>
            <a:r>
              <a:rPr lang="hu-HU" dirty="0" err="1"/>
              <a:t>at</a:t>
            </a:r>
            <a:r>
              <a:rPr lang="hu-HU" dirty="0"/>
              <a:t> </a:t>
            </a:r>
            <a:r>
              <a:rPr lang="hu-HU" dirty="0" err="1"/>
              <a:t>its</a:t>
            </a:r>
            <a:r>
              <a:rPr lang="hu-HU" dirty="0"/>
              <a:t> center, </a:t>
            </a:r>
            <a:r>
              <a:rPr lang="hu-HU" dirty="0" err="1"/>
              <a:t>which</a:t>
            </a:r>
            <a:r>
              <a:rPr lang="hu-HU" dirty="0"/>
              <a:t> is </a:t>
            </a:r>
            <a:r>
              <a:rPr lang="hu-HU" dirty="0" err="1"/>
              <a:t>shielded</a:t>
            </a:r>
            <a:r>
              <a:rPr lang="hu-HU" dirty="0"/>
              <a:t> most of </a:t>
            </a:r>
            <a:r>
              <a:rPr lang="hu-HU" dirty="0" err="1"/>
              <a:t>the</a:t>
            </a:r>
            <a:r>
              <a:rPr lang="hu-HU" dirty="0"/>
              <a:t> </a:t>
            </a:r>
            <a:r>
              <a:rPr lang="hu-HU" dirty="0" err="1"/>
              <a:t>time</a:t>
            </a:r>
            <a:r>
              <a:rPr lang="hu-HU" dirty="0"/>
              <a:t>.</a:t>
            </a:r>
          </a:p>
          <a:p>
            <a:pPr marL="0" indent="0">
              <a:buFont typeface="Arial" panose="020B0604020202020204" pitchFamily="34" charset="0"/>
              <a:buNone/>
            </a:pPr>
            <a:r>
              <a:rPr lang="hu-HU" dirty="0"/>
              <a:t>The </a:t>
            </a:r>
            <a:r>
              <a:rPr lang="hu-HU" dirty="0" err="1"/>
              <a:t>mech</a:t>
            </a:r>
            <a:r>
              <a:rPr lang="hu-HU" dirty="0"/>
              <a:t> has </a:t>
            </a:r>
            <a:r>
              <a:rPr lang="hu-HU" dirty="0" err="1"/>
              <a:t>four</a:t>
            </a:r>
            <a:r>
              <a:rPr lang="hu-HU" dirty="0"/>
              <a:t> </a:t>
            </a:r>
            <a:r>
              <a:rPr lang="hu-HU" dirty="0" err="1"/>
              <a:t>types</a:t>
            </a:r>
            <a:r>
              <a:rPr lang="hu-HU" dirty="0"/>
              <a:t> of </a:t>
            </a:r>
            <a:r>
              <a:rPr lang="hu-HU" dirty="0" err="1"/>
              <a:t>attacks</a:t>
            </a:r>
            <a:r>
              <a:rPr lang="hu-HU" dirty="0"/>
              <a:t>:</a:t>
            </a:r>
          </a:p>
          <a:p>
            <a:pPr marL="171450" indent="-171450">
              <a:buFontTx/>
              <a:buChar char="-"/>
            </a:pPr>
            <a:r>
              <a:rPr lang="hu-HU" dirty="0" err="1"/>
              <a:t>single</a:t>
            </a:r>
            <a:r>
              <a:rPr lang="hu-HU" dirty="0"/>
              <a:t> </a:t>
            </a:r>
            <a:r>
              <a:rPr lang="hu-HU" dirty="0" err="1"/>
              <a:t>smash</a:t>
            </a:r>
            <a:r>
              <a:rPr lang="hu-HU" dirty="0"/>
              <a:t>: </a:t>
            </a:r>
            <a:r>
              <a:rPr lang="hu-HU" dirty="0" err="1"/>
              <a:t>one</a:t>
            </a:r>
            <a:r>
              <a:rPr lang="hu-HU" dirty="0"/>
              <a:t> of </a:t>
            </a:r>
            <a:r>
              <a:rPr lang="hu-HU" dirty="0" err="1"/>
              <a:t>its</a:t>
            </a:r>
            <a:r>
              <a:rPr lang="hu-HU" dirty="0"/>
              <a:t> </a:t>
            </a:r>
            <a:r>
              <a:rPr lang="hu-HU" dirty="0" err="1"/>
              <a:t>arms</a:t>
            </a:r>
            <a:r>
              <a:rPr lang="hu-HU" dirty="0"/>
              <a:t> </a:t>
            </a:r>
            <a:r>
              <a:rPr lang="hu-HU" dirty="0" err="1"/>
              <a:t>starts</a:t>
            </a:r>
            <a:r>
              <a:rPr lang="hu-HU" dirty="0"/>
              <a:t> </a:t>
            </a:r>
            <a:r>
              <a:rPr lang="hu-HU" dirty="0" err="1"/>
              <a:t>hovering</a:t>
            </a:r>
            <a:r>
              <a:rPr lang="hu-HU" dirty="0"/>
              <a:t> </a:t>
            </a:r>
            <a:r>
              <a:rPr lang="hu-HU" dirty="0" err="1"/>
              <a:t>above</a:t>
            </a:r>
            <a:r>
              <a:rPr lang="hu-HU" dirty="0"/>
              <a:t> </a:t>
            </a:r>
            <a:r>
              <a:rPr lang="hu-HU" dirty="0" err="1"/>
              <a:t>the</a:t>
            </a:r>
            <a:r>
              <a:rPr lang="hu-HU" dirty="0"/>
              <a:t> </a:t>
            </a:r>
            <a:r>
              <a:rPr lang="hu-HU" dirty="0" err="1"/>
              <a:t>player</a:t>
            </a:r>
            <a:r>
              <a:rPr lang="hu-HU" dirty="0"/>
              <a:t>, </a:t>
            </a:r>
            <a:r>
              <a:rPr lang="hu-HU" dirty="0" err="1"/>
              <a:t>eventually</a:t>
            </a:r>
            <a:r>
              <a:rPr lang="hu-HU" dirty="0"/>
              <a:t> </a:t>
            </a:r>
            <a:r>
              <a:rPr lang="hu-HU" dirty="0" err="1"/>
              <a:t>crashing</a:t>
            </a:r>
            <a:r>
              <a:rPr lang="hu-HU" dirty="0"/>
              <a:t> down </a:t>
            </a:r>
            <a:r>
              <a:rPr lang="hu-HU" dirty="0" err="1"/>
              <a:t>causing</a:t>
            </a:r>
            <a:r>
              <a:rPr lang="hu-HU" dirty="0"/>
              <a:t> </a:t>
            </a:r>
            <a:r>
              <a:rPr lang="hu-HU" dirty="0" err="1"/>
              <a:t>spikes</a:t>
            </a:r>
            <a:r>
              <a:rPr lang="hu-HU" dirty="0"/>
              <a:t> </a:t>
            </a:r>
            <a:r>
              <a:rPr lang="hu-HU" dirty="0" err="1"/>
              <a:t>to</a:t>
            </a:r>
            <a:r>
              <a:rPr lang="hu-HU" dirty="0"/>
              <a:t> </a:t>
            </a:r>
            <a:r>
              <a:rPr lang="hu-HU" dirty="0" err="1"/>
              <a:t>stick</a:t>
            </a:r>
            <a:r>
              <a:rPr lang="hu-HU" dirty="0"/>
              <a:t> out of </a:t>
            </a:r>
            <a:r>
              <a:rPr lang="hu-HU" dirty="0" err="1"/>
              <a:t>the</a:t>
            </a:r>
            <a:r>
              <a:rPr lang="hu-HU" dirty="0"/>
              <a:t> </a:t>
            </a:r>
            <a:r>
              <a:rPr lang="hu-HU" dirty="0" err="1"/>
              <a:t>ground</a:t>
            </a:r>
            <a:r>
              <a:rPr lang="hu-HU" dirty="0"/>
              <a:t>, </a:t>
            </a:r>
            <a:r>
              <a:rPr lang="hu-HU" dirty="0" err="1"/>
              <a:t>which</a:t>
            </a:r>
            <a:r>
              <a:rPr lang="hu-HU" dirty="0"/>
              <a:t> </a:t>
            </a:r>
            <a:r>
              <a:rPr lang="hu-HU" dirty="0" err="1"/>
              <a:t>damage</a:t>
            </a:r>
            <a:r>
              <a:rPr lang="hu-HU" dirty="0"/>
              <a:t> </a:t>
            </a:r>
            <a:r>
              <a:rPr lang="hu-HU" dirty="0" err="1"/>
              <a:t>the</a:t>
            </a:r>
            <a:r>
              <a:rPr lang="hu-HU" dirty="0"/>
              <a:t> </a:t>
            </a:r>
            <a:r>
              <a:rPr lang="hu-HU" dirty="0" err="1"/>
              <a:t>player</a:t>
            </a:r>
            <a:r>
              <a:rPr lang="hu-HU" dirty="0"/>
              <a:t>.</a:t>
            </a:r>
          </a:p>
          <a:p>
            <a:pPr marL="171450" indent="-171450">
              <a:buFontTx/>
              <a:buChar char="-"/>
            </a:pPr>
            <a:r>
              <a:rPr lang="hu-HU" dirty="0" err="1"/>
              <a:t>Double</a:t>
            </a:r>
            <a:r>
              <a:rPr lang="hu-HU" dirty="0"/>
              <a:t> </a:t>
            </a:r>
            <a:r>
              <a:rPr lang="hu-HU" dirty="0" err="1"/>
              <a:t>smash</a:t>
            </a:r>
            <a:r>
              <a:rPr lang="hu-HU" dirty="0"/>
              <a:t>: The </a:t>
            </a:r>
            <a:r>
              <a:rPr lang="hu-HU" dirty="0" err="1"/>
              <a:t>mech</a:t>
            </a:r>
            <a:r>
              <a:rPr lang="hu-HU" dirty="0"/>
              <a:t> </a:t>
            </a:r>
            <a:r>
              <a:rPr lang="hu-HU" dirty="0" err="1"/>
              <a:t>raises</a:t>
            </a:r>
            <a:r>
              <a:rPr lang="hu-HU" dirty="0"/>
              <a:t> </a:t>
            </a:r>
            <a:r>
              <a:rPr lang="hu-HU" dirty="0" err="1"/>
              <a:t>both</a:t>
            </a:r>
            <a:r>
              <a:rPr lang="hu-HU" dirty="0"/>
              <a:t> of </a:t>
            </a:r>
            <a:r>
              <a:rPr lang="hu-HU" dirty="0" err="1"/>
              <a:t>its</a:t>
            </a:r>
            <a:r>
              <a:rPr lang="hu-HU" dirty="0"/>
              <a:t> </a:t>
            </a:r>
            <a:r>
              <a:rPr lang="hu-HU" dirty="0" err="1"/>
              <a:t>arms</a:t>
            </a:r>
            <a:r>
              <a:rPr lang="hu-HU" dirty="0"/>
              <a:t>, and </a:t>
            </a:r>
            <a:r>
              <a:rPr lang="hu-HU" dirty="0" err="1"/>
              <a:t>smashes</a:t>
            </a:r>
            <a:r>
              <a:rPr lang="hu-HU" dirty="0"/>
              <a:t> </a:t>
            </a:r>
            <a:r>
              <a:rPr lang="hu-HU" dirty="0" err="1"/>
              <a:t>the</a:t>
            </a:r>
            <a:r>
              <a:rPr lang="hu-HU" dirty="0"/>
              <a:t> </a:t>
            </a:r>
            <a:r>
              <a:rPr lang="hu-HU" dirty="0" err="1"/>
              <a:t>grounds</a:t>
            </a:r>
            <a:r>
              <a:rPr lang="hu-HU" dirty="0"/>
              <a:t>, </a:t>
            </a:r>
            <a:r>
              <a:rPr lang="hu-HU" dirty="0" err="1"/>
              <a:t>covering</a:t>
            </a:r>
            <a:r>
              <a:rPr lang="hu-HU" dirty="0"/>
              <a:t> </a:t>
            </a:r>
            <a:r>
              <a:rPr lang="hu-HU" dirty="0" err="1"/>
              <a:t>the</a:t>
            </a:r>
            <a:r>
              <a:rPr lang="hu-HU" dirty="0"/>
              <a:t> </a:t>
            </a:r>
            <a:r>
              <a:rPr lang="hu-HU" dirty="0" err="1"/>
              <a:t>entire</a:t>
            </a:r>
            <a:r>
              <a:rPr lang="hu-HU" dirty="0"/>
              <a:t> </a:t>
            </a:r>
            <a:r>
              <a:rPr lang="hu-HU" dirty="0" err="1"/>
              <a:t>field</a:t>
            </a:r>
            <a:r>
              <a:rPr lang="hu-HU" dirty="0"/>
              <a:t> in </a:t>
            </a:r>
            <a:r>
              <a:rPr lang="hu-HU" dirty="0" err="1"/>
              <a:t>spikes</a:t>
            </a:r>
            <a:r>
              <a:rPr lang="hu-HU" dirty="0"/>
              <a:t>.</a:t>
            </a:r>
          </a:p>
          <a:p>
            <a:pPr marL="171450" indent="-171450">
              <a:buFontTx/>
              <a:buChar char="-"/>
            </a:pPr>
            <a:r>
              <a:rPr lang="hu-HU" dirty="0" err="1"/>
              <a:t>Sweep</a:t>
            </a:r>
            <a:r>
              <a:rPr lang="hu-HU" dirty="0"/>
              <a:t>: </a:t>
            </a:r>
            <a:r>
              <a:rPr lang="hu-HU" dirty="0" err="1"/>
              <a:t>one</a:t>
            </a:r>
            <a:r>
              <a:rPr lang="hu-HU" dirty="0"/>
              <a:t> of </a:t>
            </a:r>
            <a:r>
              <a:rPr lang="hu-HU" dirty="0" err="1"/>
              <a:t>the</a:t>
            </a:r>
            <a:r>
              <a:rPr lang="hu-HU" dirty="0"/>
              <a:t> </a:t>
            </a:r>
            <a:r>
              <a:rPr lang="hu-HU" dirty="0" err="1"/>
              <a:t>arms</a:t>
            </a:r>
            <a:r>
              <a:rPr lang="hu-HU" dirty="0"/>
              <a:t> </a:t>
            </a:r>
            <a:r>
              <a:rPr lang="hu-HU" dirty="0" err="1"/>
              <a:t>rotates</a:t>
            </a:r>
            <a:r>
              <a:rPr lang="hu-HU" dirty="0"/>
              <a:t> 90 </a:t>
            </a:r>
            <a:r>
              <a:rPr lang="hu-HU" dirty="0" err="1"/>
              <a:t>degrees</a:t>
            </a:r>
            <a:r>
              <a:rPr lang="hu-HU" dirty="0"/>
              <a:t>, and </a:t>
            </a:r>
            <a:r>
              <a:rPr lang="hu-HU" dirty="0" err="1"/>
              <a:t>sweeps</a:t>
            </a:r>
            <a:r>
              <a:rPr lang="hu-HU" dirty="0"/>
              <a:t> </a:t>
            </a:r>
            <a:r>
              <a:rPr lang="hu-HU" dirty="0" err="1"/>
              <a:t>across</a:t>
            </a:r>
            <a:r>
              <a:rPr lang="hu-HU" dirty="0"/>
              <a:t> </a:t>
            </a:r>
            <a:r>
              <a:rPr lang="hu-HU" dirty="0" err="1"/>
              <a:t>the</a:t>
            </a:r>
            <a:r>
              <a:rPr lang="hu-HU" dirty="0"/>
              <a:t> </a:t>
            </a:r>
            <a:r>
              <a:rPr lang="hu-HU" dirty="0" err="1"/>
              <a:t>ground</a:t>
            </a:r>
            <a:r>
              <a:rPr lang="hu-HU" dirty="0"/>
              <a:t>, </a:t>
            </a:r>
            <a:r>
              <a:rPr lang="hu-HU" dirty="0" err="1"/>
              <a:t>damaging</a:t>
            </a:r>
            <a:r>
              <a:rPr lang="hu-HU" dirty="0"/>
              <a:t> </a:t>
            </a:r>
            <a:r>
              <a:rPr lang="hu-HU" dirty="0" err="1"/>
              <a:t>the</a:t>
            </a:r>
            <a:r>
              <a:rPr lang="hu-HU" dirty="0"/>
              <a:t> </a:t>
            </a:r>
            <a:r>
              <a:rPr lang="hu-HU" dirty="0" err="1"/>
              <a:t>player</a:t>
            </a:r>
            <a:r>
              <a:rPr lang="hu-HU" dirty="0"/>
              <a:t> </a:t>
            </a:r>
            <a:r>
              <a:rPr lang="hu-HU" dirty="0" err="1"/>
              <a:t>if</a:t>
            </a:r>
            <a:r>
              <a:rPr lang="hu-HU" dirty="0"/>
              <a:t> hit.</a:t>
            </a:r>
          </a:p>
          <a:p>
            <a:pPr marL="171450" indent="-171450">
              <a:buFontTx/>
              <a:buChar char="-"/>
            </a:pPr>
            <a:r>
              <a:rPr lang="hu-HU" dirty="0" err="1"/>
              <a:t>Laser</a:t>
            </a:r>
            <a:r>
              <a:rPr lang="hu-HU" dirty="0"/>
              <a:t> </a:t>
            </a:r>
            <a:r>
              <a:rPr lang="hu-HU" dirty="0" err="1"/>
              <a:t>beam</a:t>
            </a:r>
            <a:r>
              <a:rPr lang="hu-HU" dirty="0"/>
              <a:t>: </a:t>
            </a:r>
            <a:r>
              <a:rPr lang="hu-HU" dirty="0" err="1"/>
              <a:t>Shoots</a:t>
            </a:r>
            <a:r>
              <a:rPr lang="hu-HU" dirty="0"/>
              <a:t> a </a:t>
            </a:r>
            <a:r>
              <a:rPr lang="hu-HU" dirty="0" err="1"/>
              <a:t>laserbeam</a:t>
            </a:r>
            <a:r>
              <a:rPr lang="hu-HU" dirty="0"/>
              <a:t> </a:t>
            </a:r>
            <a:r>
              <a:rPr lang="hu-HU" dirty="0" err="1"/>
              <a:t>from</a:t>
            </a:r>
            <a:r>
              <a:rPr lang="hu-HU" dirty="0"/>
              <a:t> </a:t>
            </a:r>
            <a:r>
              <a:rPr lang="hu-HU" dirty="0" err="1"/>
              <a:t>its</a:t>
            </a:r>
            <a:r>
              <a:rPr lang="hu-HU" dirty="0"/>
              <a:t> </a:t>
            </a:r>
            <a:r>
              <a:rPr lang="hu-HU" dirty="0" err="1"/>
              <a:t>visor</a:t>
            </a:r>
            <a:r>
              <a:rPr lang="hu-HU" dirty="0"/>
              <a:t>, </a:t>
            </a:r>
            <a:r>
              <a:rPr lang="hu-HU" dirty="0" err="1"/>
              <a:t>sweeping</a:t>
            </a:r>
            <a:r>
              <a:rPr lang="hu-HU" dirty="0"/>
              <a:t> </a:t>
            </a:r>
            <a:r>
              <a:rPr lang="hu-HU" dirty="0" err="1"/>
              <a:t>through</a:t>
            </a:r>
            <a:r>
              <a:rPr lang="hu-HU" dirty="0"/>
              <a:t> </a:t>
            </a:r>
            <a:r>
              <a:rPr lang="hu-HU" dirty="0" err="1"/>
              <a:t>the</a:t>
            </a:r>
            <a:r>
              <a:rPr lang="hu-HU" dirty="0"/>
              <a:t> </a:t>
            </a:r>
            <a:r>
              <a:rPr lang="hu-HU" dirty="0" err="1"/>
              <a:t>room</a:t>
            </a:r>
            <a:r>
              <a:rPr lang="hu-HU" dirty="0"/>
              <a:t> 3 </a:t>
            </a:r>
            <a:r>
              <a:rPr lang="hu-HU" dirty="0" err="1"/>
              <a:t>times</a:t>
            </a:r>
            <a:r>
              <a:rPr lang="hu-HU" dirty="0"/>
              <a:t>.</a:t>
            </a:r>
          </a:p>
          <a:p>
            <a:pPr marL="0" indent="0">
              <a:buFontTx/>
              <a:buNone/>
            </a:pPr>
            <a:r>
              <a:rPr lang="hu-HU" dirty="0" err="1"/>
              <a:t>After</a:t>
            </a:r>
            <a:r>
              <a:rPr lang="hu-HU" dirty="0"/>
              <a:t> a </a:t>
            </a:r>
            <a:r>
              <a:rPr lang="hu-HU" dirty="0" err="1"/>
              <a:t>certain</a:t>
            </a:r>
            <a:r>
              <a:rPr lang="hu-HU" dirty="0"/>
              <a:t> </a:t>
            </a:r>
            <a:r>
              <a:rPr lang="hu-HU" dirty="0" err="1"/>
              <a:t>amount</a:t>
            </a:r>
            <a:r>
              <a:rPr lang="hu-HU" dirty="0"/>
              <a:t> of </a:t>
            </a:r>
            <a:r>
              <a:rPr lang="hu-HU" dirty="0" err="1"/>
              <a:t>laser</a:t>
            </a:r>
            <a:r>
              <a:rPr lang="hu-HU" dirty="0"/>
              <a:t> </a:t>
            </a:r>
            <a:r>
              <a:rPr lang="hu-HU" dirty="0" err="1"/>
              <a:t>attacks</a:t>
            </a:r>
            <a:r>
              <a:rPr lang="hu-HU" dirty="0"/>
              <a:t> (</a:t>
            </a:r>
            <a:r>
              <a:rPr lang="hu-HU" dirty="0" err="1"/>
              <a:t>depending</a:t>
            </a:r>
            <a:r>
              <a:rPr lang="hu-HU" dirty="0"/>
              <a:t> </a:t>
            </a:r>
            <a:r>
              <a:rPr lang="hu-HU" dirty="0" err="1"/>
              <a:t>on</a:t>
            </a:r>
            <a:r>
              <a:rPr lang="hu-HU" dirty="0"/>
              <a:t> </a:t>
            </a:r>
            <a:r>
              <a:rPr lang="hu-HU" dirty="0" err="1"/>
              <a:t>the</a:t>
            </a:r>
            <a:r>
              <a:rPr lang="hu-HU" dirty="0"/>
              <a:t> </a:t>
            </a:r>
            <a:r>
              <a:rPr lang="hu-HU" dirty="0" err="1"/>
              <a:t>difficutly</a:t>
            </a:r>
            <a:r>
              <a:rPr lang="hu-HU" dirty="0"/>
              <a:t>), </a:t>
            </a:r>
            <a:r>
              <a:rPr lang="hu-HU" dirty="0" err="1"/>
              <a:t>the</a:t>
            </a:r>
            <a:r>
              <a:rPr lang="hu-HU" dirty="0"/>
              <a:t> </a:t>
            </a:r>
            <a:r>
              <a:rPr lang="hu-HU" dirty="0" err="1"/>
              <a:t>mech</a:t>
            </a:r>
            <a:r>
              <a:rPr lang="hu-HU" dirty="0"/>
              <a:t> </a:t>
            </a:r>
            <a:r>
              <a:rPr lang="hu-HU" dirty="0" err="1"/>
              <a:t>overheats</a:t>
            </a:r>
            <a:r>
              <a:rPr lang="hu-HU" dirty="0"/>
              <a:t>, and </a:t>
            </a:r>
            <a:r>
              <a:rPr lang="hu-HU" dirty="0" err="1"/>
              <a:t>opens</a:t>
            </a:r>
            <a:r>
              <a:rPr lang="hu-HU" dirty="0"/>
              <a:t> </a:t>
            </a:r>
            <a:r>
              <a:rPr lang="hu-HU" dirty="0" err="1"/>
              <a:t>the</a:t>
            </a:r>
            <a:r>
              <a:rPr lang="hu-HU" dirty="0"/>
              <a:t> </a:t>
            </a:r>
            <a:r>
              <a:rPr lang="hu-HU" dirty="0" err="1"/>
              <a:t>crystals</a:t>
            </a:r>
            <a:r>
              <a:rPr lang="hu-HU" dirty="0"/>
              <a:t> </a:t>
            </a:r>
            <a:r>
              <a:rPr lang="hu-HU" dirty="0" err="1"/>
              <a:t>protective</a:t>
            </a:r>
            <a:r>
              <a:rPr lang="hu-HU" dirty="0"/>
              <a:t> </a:t>
            </a:r>
            <a:r>
              <a:rPr lang="hu-HU" dirty="0" err="1"/>
              <a:t>cage</a:t>
            </a:r>
            <a:r>
              <a:rPr lang="hu-HU" dirty="0"/>
              <a:t>. </a:t>
            </a:r>
            <a:r>
              <a:rPr lang="hu-HU" dirty="0" err="1"/>
              <a:t>This</a:t>
            </a:r>
            <a:r>
              <a:rPr lang="hu-HU" dirty="0"/>
              <a:t> is </a:t>
            </a:r>
            <a:r>
              <a:rPr lang="hu-HU" dirty="0" err="1"/>
              <a:t>the</a:t>
            </a:r>
            <a:r>
              <a:rPr lang="hu-HU" dirty="0"/>
              <a:t> </a:t>
            </a:r>
            <a:r>
              <a:rPr lang="hu-HU" dirty="0" err="1"/>
              <a:t>only</a:t>
            </a:r>
            <a:r>
              <a:rPr lang="hu-HU" dirty="0"/>
              <a:t> </a:t>
            </a:r>
            <a:r>
              <a:rPr lang="hu-HU" dirty="0" err="1"/>
              <a:t>time</a:t>
            </a:r>
            <a:r>
              <a:rPr lang="hu-HU" dirty="0"/>
              <a:t> </a:t>
            </a:r>
            <a:r>
              <a:rPr lang="hu-HU" dirty="0" err="1"/>
              <a:t>when</a:t>
            </a:r>
            <a:r>
              <a:rPr lang="hu-HU" dirty="0"/>
              <a:t> </a:t>
            </a:r>
            <a:r>
              <a:rPr lang="hu-HU" dirty="0" err="1"/>
              <a:t>it</a:t>
            </a:r>
            <a:r>
              <a:rPr lang="hu-HU" dirty="0"/>
              <a:t> </a:t>
            </a:r>
            <a:r>
              <a:rPr lang="hu-HU" dirty="0" err="1"/>
              <a:t>can</a:t>
            </a:r>
            <a:r>
              <a:rPr lang="hu-HU" dirty="0"/>
              <a:t> be </a:t>
            </a:r>
            <a:r>
              <a:rPr lang="hu-HU" dirty="0" err="1"/>
              <a:t>damaged</a:t>
            </a:r>
            <a:r>
              <a:rPr lang="hu-HU" dirty="0"/>
              <a:t>, </a:t>
            </a:r>
            <a:r>
              <a:rPr lang="hu-HU" dirty="0" err="1"/>
              <a:t>so</a:t>
            </a:r>
            <a:r>
              <a:rPr lang="hu-HU" dirty="0"/>
              <a:t> </a:t>
            </a:r>
            <a:r>
              <a:rPr lang="hu-HU" dirty="0" err="1"/>
              <a:t>the</a:t>
            </a:r>
            <a:r>
              <a:rPr lang="hu-HU" dirty="0"/>
              <a:t> </a:t>
            </a:r>
            <a:r>
              <a:rPr lang="hu-HU" dirty="0" err="1"/>
              <a:t>player</a:t>
            </a:r>
            <a:r>
              <a:rPr lang="hu-HU" dirty="0"/>
              <a:t> has </a:t>
            </a:r>
            <a:r>
              <a:rPr lang="hu-HU" dirty="0" err="1"/>
              <a:t>to</a:t>
            </a:r>
            <a:r>
              <a:rPr lang="hu-HU" dirty="0"/>
              <a:t> </a:t>
            </a:r>
            <a:r>
              <a:rPr lang="hu-HU" dirty="0" err="1"/>
              <a:t>exploit</a:t>
            </a:r>
            <a:r>
              <a:rPr lang="hu-HU" dirty="0"/>
              <a:t> </a:t>
            </a:r>
            <a:r>
              <a:rPr lang="hu-HU" dirty="0" err="1"/>
              <a:t>this</a:t>
            </a:r>
            <a:r>
              <a:rPr lang="hu-HU" dirty="0"/>
              <a:t> </a:t>
            </a:r>
            <a:r>
              <a:rPr lang="hu-HU" dirty="0" err="1"/>
              <a:t>if</a:t>
            </a:r>
            <a:r>
              <a:rPr lang="hu-HU" dirty="0"/>
              <a:t> </a:t>
            </a:r>
            <a:r>
              <a:rPr lang="hu-HU" dirty="0" err="1"/>
              <a:t>they</a:t>
            </a:r>
            <a:r>
              <a:rPr lang="hu-HU" dirty="0"/>
              <a:t> </a:t>
            </a:r>
            <a:r>
              <a:rPr lang="hu-HU" dirty="0" err="1"/>
              <a:t>want</a:t>
            </a:r>
            <a:r>
              <a:rPr lang="hu-HU" dirty="0"/>
              <a:t> </a:t>
            </a:r>
            <a:r>
              <a:rPr lang="hu-HU" dirty="0" err="1"/>
              <a:t>to</a:t>
            </a:r>
            <a:r>
              <a:rPr lang="hu-HU" dirty="0"/>
              <a:t> </a:t>
            </a:r>
            <a:r>
              <a:rPr lang="hu-HU" dirty="0" err="1"/>
              <a:t>win</a:t>
            </a:r>
            <a:r>
              <a:rPr lang="hu-HU" dirty="0"/>
              <a:t>.</a:t>
            </a:r>
            <a:br>
              <a:rPr lang="hu-HU" dirty="0"/>
            </a:br>
            <a:r>
              <a:rPr lang="hu-HU" dirty="0" err="1"/>
              <a:t>Upon</a:t>
            </a:r>
            <a:r>
              <a:rPr lang="hu-HU" dirty="0"/>
              <a:t> </a:t>
            </a:r>
            <a:r>
              <a:rPr lang="hu-HU" dirty="0" err="1"/>
              <a:t>defeat</a:t>
            </a:r>
            <a:r>
              <a:rPr lang="hu-HU" dirty="0"/>
              <a:t> </a:t>
            </a:r>
            <a:r>
              <a:rPr lang="hu-HU" dirty="0" err="1"/>
              <a:t>the</a:t>
            </a:r>
            <a:r>
              <a:rPr lang="hu-HU" dirty="0"/>
              <a:t> </a:t>
            </a:r>
            <a:r>
              <a:rPr lang="hu-HU" dirty="0" err="1"/>
              <a:t>mech</a:t>
            </a:r>
            <a:r>
              <a:rPr lang="hu-HU" dirty="0"/>
              <a:t> </a:t>
            </a:r>
            <a:r>
              <a:rPr lang="hu-HU" dirty="0" err="1"/>
              <a:t>falls</a:t>
            </a:r>
            <a:r>
              <a:rPr lang="hu-HU" dirty="0"/>
              <a:t> down </a:t>
            </a:r>
            <a:r>
              <a:rPr lang="hu-HU" dirty="0" err="1"/>
              <a:t>into</a:t>
            </a:r>
            <a:r>
              <a:rPr lang="hu-HU" dirty="0"/>
              <a:t> </a:t>
            </a:r>
            <a:r>
              <a:rPr lang="hu-HU" dirty="0" err="1"/>
              <a:t>the</a:t>
            </a:r>
            <a:r>
              <a:rPr lang="hu-HU" dirty="0"/>
              <a:t> </a:t>
            </a:r>
            <a:r>
              <a:rPr lang="hu-HU" dirty="0" err="1"/>
              <a:t>ground</a:t>
            </a:r>
            <a:r>
              <a:rPr lang="hu-HU" dirty="0"/>
              <a:t>, </a:t>
            </a:r>
            <a:r>
              <a:rPr lang="hu-HU" dirty="0" err="1"/>
              <a:t>rewarding</a:t>
            </a:r>
            <a:r>
              <a:rPr lang="hu-HU" dirty="0"/>
              <a:t> </a:t>
            </a:r>
            <a:r>
              <a:rPr lang="hu-HU" dirty="0" err="1"/>
              <a:t>the</a:t>
            </a:r>
            <a:r>
              <a:rPr lang="hu-HU" dirty="0"/>
              <a:t> </a:t>
            </a:r>
            <a:r>
              <a:rPr lang="hu-HU" dirty="0" err="1"/>
              <a:t>player</a:t>
            </a:r>
            <a:r>
              <a:rPr lang="hu-HU" dirty="0"/>
              <a:t> </a:t>
            </a:r>
            <a:r>
              <a:rPr lang="hu-HU" dirty="0" err="1"/>
              <a:t>with</a:t>
            </a:r>
            <a:r>
              <a:rPr lang="hu-HU" dirty="0"/>
              <a:t> a </a:t>
            </a:r>
            <a:r>
              <a:rPr lang="hu-HU" dirty="0" err="1"/>
              <a:t>generous</a:t>
            </a:r>
            <a:r>
              <a:rPr lang="hu-HU" dirty="0"/>
              <a:t> </a:t>
            </a:r>
            <a:r>
              <a:rPr lang="hu-HU" dirty="0" err="1"/>
              <a:t>amount</a:t>
            </a:r>
            <a:r>
              <a:rPr lang="hu-HU" dirty="0"/>
              <a:t> of </a:t>
            </a:r>
            <a:r>
              <a:rPr lang="hu-HU" dirty="0" err="1"/>
              <a:t>shards</a:t>
            </a:r>
            <a:r>
              <a:rPr lang="hu-HU" dirty="0"/>
              <a:t> and a </a:t>
            </a:r>
            <a:r>
              <a:rPr lang="hu-HU" dirty="0" err="1"/>
              <a:t>special</a:t>
            </a:r>
            <a:r>
              <a:rPr lang="hu-HU" dirty="0"/>
              <a:t> </a:t>
            </a:r>
            <a:r>
              <a:rPr lang="hu-HU" dirty="0" err="1"/>
              <a:t>item</a:t>
            </a:r>
            <a:r>
              <a:rPr lang="hu-HU" dirty="0"/>
              <a:t>.</a:t>
            </a:r>
          </a:p>
        </p:txBody>
      </p:sp>
      <p:sp>
        <p:nvSpPr>
          <p:cNvPr id="4" name="Dia számának helye 3">
            <a:extLst>
              <a:ext uri="{FF2B5EF4-FFF2-40B4-BE49-F238E27FC236}">
                <a16:creationId xmlns:a16="http://schemas.microsoft.com/office/drawing/2014/main" id="{A41A11A7-3ABA-91C0-5C07-B85CD65A281E}"/>
              </a:ext>
            </a:extLst>
          </p:cNvPr>
          <p:cNvSpPr>
            <a:spLocks noGrp="1"/>
          </p:cNvSpPr>
          <p:nvPr>
            <p:ph type="sldNum" sz="quarter" idx="5"/>
          </p:nvPr>
        </p:nvSpPr>
        <p:spPr/>
        <p:txBody>
          <a:bodyPr/>
          <a:lstStyle/>
          <a:p>
            <a:fld id="{561F3108-4098-4C09-9E12-831BF3DD10A9}" type="slidenum">
              <a:rPr lang="hu-HU" smtClean="0"/>
              <a:t>9</a:t>
            </a:fld>
            <a:endParaRPr lang="hu-HU"/>
          </a:p>
        </p:txBody>
      </p:sp>
    </p:spTree>
    <p:extLst>
      <p:ext uri="{BB962C8B-B14F-4D97-AF65-F5344CB8AC3E}">
        <p14:creationId xmlns:p14="http://schemas.microsoft.com/office/powerpoint/2010/main" val="29274840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3DA5A5F-7594-4C25-A268-A5867E2F8E2D}"/>
              </a:ext>
            </a:extLst>
          </p:cNvPr>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a:extLst>
              <a:ext uri="{FF2B5EF4-FFF2-40B4-BE49-F238E27FC236}">
                <a16:creationId xmlns:a16="http://schemas.microsoft.com/office/drawing/2014/main" id="{1497506B-CEB6-422E-9372-C8CD95967D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p>
        </p:txBody>
      </p:sp>
      <p:sp>
        <p:nvSpPr>
          <p:cNvPr id="4" name="Dátum helye 3">
            <a:extLst>
              <a:ext uri="{FF2B5EF4-FFF2-40B4-BE49-F238E27FC236}">
                <a16:creationId xmlns:a16="http://schemas.microsoft.com/office/drawing/2014/main" id="{76E61BFF-B85C-42C8-AA95-09AC2805BE0B}"/>
              </a:ext>
            </a:extLst>
          </p:cNvPr>
          <p:cNvSpPr>
            <a:spLocks noGrp="1"/>
          </p:cNvSpPr>
          <p:nvPr>
            <p:ph type="dt" sz="half" idx="10"/>
          </p:nvPr>
        </p:nvSpPr>
        <p:spPr/>
        <p:txBody>
          <a:bodyPr/>
          <a:lstStyle/>
          <a:p>
            <a:fld id="{D004973A-ACA0-4B4F-B6F1-924A432B64F6}" type="datetimeFigureOut">
              <a:rPr lang="hu-HU" smtClean="0"/>
              <a:t>2025. 04. 11.</a:t>
            </a:fld>
            <a:endParaRPr lang="hu-HU"/>
          </a:p>
        </p:txBody>
      </p:sp>
      <p:sp>
        <p:nvSpPr>
          <p:cNvPr id="5" name="Élőláb helye 4">
            <a:extLst>
              <a:ext uri="{FF2B5EF4-FFF2-40B4-BE49-F238E27FC236}">
                <a16:creationId xmlns:a16="http://schemas.microsoft.com/office/drawing/2014/main" id="{58242B89-968C-4FBE-97B5-568644F2CCF7}"/>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2E84C982-368A-497D-940F-6F03AD0FCC9B}"/>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38751022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6865933-EEA0-419C-96ED-4217878A396F}"/>
              </a:ext>
            </a:extLst>
          </p:cNvPr>
          <p:cNvSpPr>
            <a:spLocks noGrp="1"/>
          </p:cNvSpPr>
          <p:nvPr>
            <p:ph type="title"/>
          </p:nvPr>
        </p:nvSpPr>
        <p:spPr/>
        <p:txBody>
          <a:bodyPr/>
          <a:lstStyle/>
          <a:p>
            <a:r>
              <a:rPr lang="hu-HU"/>
              <a:t>Mintacím szerkesztése</a:t>
            </a:r>
          </a:p>
        </p:txBody>
      </p:sp>
      <p:sp>
        <p:nvSpPr>
          <p:cNvPr id="3" name="Függőleges szöveg helye 2">
            <a:extLst>
              <a:ext uri="{FF2B5EF4-FFF2-40B4-BE49-F238E27FC236}">
                <a16:creationId xmlns:a16="http://schemas.microsoft.com/office/drawing/2014/main" id="{DB6DFC00-BFE6-4201-B162-0545157809EF}"/>
              </a:ext>
            </a:extLst>
          </p:cNvPr>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2E3DC349-40B0-4FE7-B9A7-DD94C026CAB6}"/>
              </a:ext>
            </a:extLst>
          </p:cNvPr>
          <p:cNvSpPr>
            <a:spLocks noGrp="1"/>
          </p:cNvSpPr>
          <p:nvPr>
            <p:ph type="dt" sz="half" idx="10"/>
          </p:nvPr>
        </p:nvSpPr>
        <p:spPr/>
        <p:txBody>
          <a:bodyPr/>
          <a:lstStyle/>
          <a:p>
            <a:fld id="{D004973A-ACA0-4B4F-B6F1-924A432B64F6}" type="datetimeFigureOut">
              <a:rPr lang="hu-HU" smtClean="0"/>
              <a:t>2025. 04. 11.</a:t>
            </a:fld>
            <a:endParaRPr lang="hu-HU"/>
          </a:p>
        </p:txBody>
      </p:sp>
      <p:sp>
        <p:nvSpPr>
          <p:cNvPr id="5" name="Élőláb helye 4">
            <a:extLst>
              <a:ext uri="{FF2B5EF4-FFF2-40B4-BE49-F238E27FC236}">
                <a16:creationId xmlns:a16="http://schemas.microsoft.com/office/drawing/2014/main" id="{A0ACD494-B8FD-4F5B-AE76-268E6CCDEB4E}"/>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884A29C5-67CF-4118-B48F-D660CB01CC8F}"/>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3334663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a:extLst>
              <a:ext uri="{FF2B5EF4-FFF2-40B4-BE49-F238E27FC236}">
                <a16:creationId xmlns:a16="http://schemas.microsoft.com/office/drawing/2014/main" id="{F15AAD8A-1A8F-4986-9454-6E5B98E601E9}"/>
              </a:ext>
            </a:extLst>
          </p:cNvPr>
          <p:cNvSpPr>
            <a:spLocks noGrp="1"/>
          </p:cNvSpPr>
          <p:nvPr>
            <p:ph type="title" orient="vert"/>
          </p:nvPr>
        </p:nvSpPr>
        <p:spPr>
          <a:xfrm>
            <a:off x="8724900" y="365125"/>
            <a:ext cx="2628900" cy="5811838"/>
          </a:xfrm>
        </p:spPr>
        <p:txBody>
          <a:bodyPr vert="eaVert"/>
          <a:lstStyle/>
          <a:p>
            <a:r>
              <a:rPr lang="hu-HU"/>
              <a:t>Mintacím szerkesztése</a:t>
            </a:r>
          </a:p>
        </p:txBody>
      </p:sp>
      <p:sp>
        <p:nvSpPr>
          <p:cNvPr id="3" name="Függőleges szöveg helye 2">
            <a:extLst>
              <a:ext uri="{FF2B5EF4-FFF2-40B4-BE49-F238E27FC236}">
                <a16:creationId xmlns:a16="http://schemas.microsoft.com/office/drawing/2014/main" id="{CB790F3A-7A35-4722-BA77-5E60DA0B7957}"/>
              </a:ext>
            </a:extLst>
          </p:cNvPr>
          <p:cNvSpPr>
            <a:spLocks noGrp="1"/>
          </p:cNvSpPr>
          <p:nvPr>
            <p:ph type="body" orient="vert" idx="1"/>
          </p:nvPr>
        </p:nvSpPr>
        <p:spPr>
          <a:xfrm>
            <a:off x="838200" y="365125"/>
            <a:ext cx="7734300" cy="5811838"/>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E7CF0DB9-7FC6-4C6B-BC45-15D384B3A53D}"/>
              </a:ext>
            </a:extLst>
          </p:cNvPr>
          <p:cNvSpPr>
            <a:spLocks noGrp="1"/>
          </p:cNvSpPr>
          <p:nvPr>
            <p:ph type="dt" sz="half" idx="10"/>
          </p:nvPr>
        </p:nvSpPr>
        <p:spPr/>
        <p:txBody>
          <a:bodyPr/>
          <a:lstStyle/>
          <a:p>
            <a:fld id="{D004973A-ACA0-4B4F-B6F1-924A432B64F6}" type="datetimeFigureOut">
              <a:rPr lang="hu-HU" smtClean="0"/>
              <a:t>2025. 04. 11.</a:t>
            </a:fld>
            <a:endParaRPr lang="hu-HU"/>
          </a:p>
        </p:txBody>
      </p:sp>
      <p:sp>
        <p:nvSpPr>
          <p:cNvPr id="5" name="Élőláb helye 4">
            <a:extLst>
              <a:ext uri="{FF2B5EF4-FFF2-40B4-BE49-F238E27FC236}">
                <a16:creationId xmlns:a16="http://schemas.microsoft.com/office/drawing/2014/main" id="{727E509A-BEF3-450C-A836-A95C3B90EE63}"/>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5436FBEC-35FE-4772-83D7-2254FE0BCA14}"/>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493568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8A7ADAA-8BAF-4E71-92BA-AAB3CC980C66}"/>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FDE29947-B0E0-4357-BD97-1B6BB741D0C0}"/>
              </a:ext>
            </a:extLst>
          </p:cNvPr>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6C140AEA-89BA-485C-919B-C104F601D6CE}"/>
              </a:ext>
            </a:extLst>
          </p:cNvPr>
          <p:cNvSpPr>
            <a:spLocks noGrp="1"/>
          </p:cNvSpPr>
          <p:nvPr>
            <p:ph type="dt" sz="half" idx="10"/>
          </p:nvPr>
        </p:nvSpPr>
        <p:spPr/>
        <p:txBody>
          <a:bodyPr/>
          <a:lstStyle/>
          <a:p>
            <a:fld id="{D004973A-ACA0-4B4F-B6F1-924A432B64F6}" type="datetimeFigureOut">
              <a:rPr lang="hu-HU" smtClean="0"/>
              <a:t>2025. 04. 11.</a:t>
            </a:fld>
            <a:endParaRPr lang="hu-HU"/>
          </a:p>
        </p:txBody>
      </p:sp>
      <p:sp>
        <p:nvSpPr>
          <p:cNvPr id="5" name="Élőláb helye 4">
            <a:extLst>
              <a:ext uri="{FF2B5EF4-FFF2-40B4-BE49-F238E27FC236}">
                <a16:creationId xmlns:a16="http://schemas.microsoft.com/office/drawing/2014/main" id="{9C200184-4808-46C8-B0BA-1F3030B22930}"/>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312FA763-C0AD-4AE0-BBF2-0D6FCD31C14D}"/>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48623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7DAD146-5D15-487A-BB8C-ED40EE0E2429}"/>
              </a:ext>
            </a:extLst>
          </p:cNvPr>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a:extLst>
              <a:ext uri="{FF2B5EF4-FFF2-40B4-BE49-F238E27FC236}">
                <a16:creationId xmlns:a16="http://schemas.microsoft.com/office/drawing/2014/main" id="{54276C8F-74DE-4AF9-8268-181A89E963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u-HU"/>
              <a:t>Mintaszöveg szerkesztése</a:t>
            </a:r>
          </a:p>
        </p:txBody>
      </p:sp>
      <p:sp>
        <p:nvSpPr>
          <p:cNvPr id="4" name="Dátum helye 3">
            <a:extLst>
              <a:ext uri="{FF2B5EF4-FFF2-40B4-BE49-F238E27FC236}">
                <a16:creationId xmlns:a16="http://schemas.microsoft.com/office/drawing/2014/main" id="{30010AB3-A13C-41D2-AD76-9445BF878065}"/>
              </a:ext>
            </a:extLst>
          </p:cNvPr>
          <p:cNvSpPr>
            <a:spLocks noGrp="1"/>
          </p:cNvSpPr>
          <p:nvPr>
            <p:ph type="dt" sz="half" idx="10"/>
          </p:nvPr>
        </p:nvSpPr>
        <p:spPr/>
        <p:txBody>
          <a:bodyPr/>
          <a:lstStyle/>
          <a:p>
            <a:fld id="{D004973A-ACA0-4B4F-B6F1-924A432B64F6}" type="datetimeFigureOut">
              <a:rPr lang="hu-HU" smtClean="0"/>
              <a:t>2025. 04. 11.</a:t>
            </a:fld>
            <a:endParaRPr lang="hu-HU"/>
          </a:p>
        </p:txBody>
      </p:sp>
      <p:sp>
        <p:nvSpPr>
          <p:cNvPr id="5" name="Élőláb helye 4">
            <a:extLst>
              <a:ext uri="{FF2B5EF4-FFF2-40B4-BE49-F238E27FC236}">
                <a16:creationId xmlns:a16="http://schemas.microsoft.com/office/drawing/2014/main" id="{7549FE01-DE4D-4095-95D4-5C8D94EFBB21}"/>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FF894460-9DD9-4970-9648-2A5A6C5D7F1E}"/>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1880501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B0E9009-CE51-48C7-B1BD-3F40908D1654}"/>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0F572E9F-954F-4DFF-9752-028A331C2A80}"/>
              </a:ext>
            </a:extLst>
          </p:cNvPr>
          <p:cNvSpPr>
            <a:spLocks noGrp="1"/>
          </p:cNvSpPr>
          <p:nvPr>
            <p:ph sz="half" idx="1"/>
          </p:nvPr>
        </p:nvSpPr>
        <p:spPr>
          <a:xfrm>
            <a:off x="838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8F3EBC52-A383-4949-A8F7-8715489BB6CD}"/>
              </a:ext>
            </a:extLst>
          </p:cNvPr>
          <p:cNvSpPr>
            <a:spLocks noGrp="1"/>
          </p:cNvSpPr>
          <p:nvPr>
            <p:ph sz="half" idx="2"/>
          </p:nvPr>
        </p:nvSpPr>
        <p:spPr>
          <a:xfrm>
            <a:off x="6172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a:extLst>
              <a:ext uri="{FF2B5EF4-FFF2-40B4-BE49-F238E27FC236}">
                <a16:creationId xmlns:a16="http://schemas.microsoft.com/office/drawing/2014/main" id="{F6764650-1F43-406B-BA9C-0B96456CEAB8}"/>
              </a:ext>
            </a:extLst>
          </p:cNvPr>
          <p:cNvSpPr>
            <a:spLocks noGrp="1"/>
          </p:cNvSpPr>
          <p:nvPr>
            <p:ph type="dt" sz="half" idx="10"/>
          </p:nvPr>
        </p:nvSpPr>
        <p:spPr/>
        <p:txBody>
          <a:bodyPr/>
          <a:lstStyle/>
          <a:p>
            <a:fld id="{D004973A-ACA0-4B4F-B6F1-924A432B64F6}" type="datetimeFigureOut">
              <a:rPr lang="hu-HU" smtClean="0"/>
              <a:t>2025. 04. 11.</a:t>
            </a:fld>
            <a:endParaRPr lang="hu-HU"/>
          </a:p>
        </p:txBody>
      </p:sp>
      <p:sp>
        <p:nvSpPr>
          <p:cNvPr id="6" name="Élőláb helye 5">
            <a:extLst>
              <a:ext uri="{FF2B5EF4-FFF2-40B4-BE49-F238E27FC236}">
                <a16:creationId xmlns:a16="http://schemas.microsoft.com/office/drawing/2014/main" id="{DA9833B8-06F5-43D9-B0E1-8BC514D1DC69}"/>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1D4C4813-048B-4843-872B-D0F80AF32F1A}"/>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3398420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0527207A-007F-49C8-8547-B58D7E487768}"/>
              </a:ext>
            </a:extLst>
          </p:cNvPr>
          <p:cNvSpPr>
            <a:spLocks noGrp="1"/>
          </p:cNvSpPr>
          <p:nvPr>
            <p:ph type="title"/>
          </p:nvPr>
        </p:nvSpPr>
        <p:spPr>
          <a:xfrm>
            <a:off x="839788" y="365125"/>
            <a:ext cx="10515600" cy="1325563"/>
          </a:xfrm>
        </p:spPr>
        <p:txBody>
          <a:bodyPr/>
          <a:lstStyle/>
          <a:p>
            <a:r>
              <a:rPr lang="hu-HU"/>
              <a:t>Mintacím szerkesztése</a:t>
            </a:r>
          </a:p>
        </p:txBody>
      </p:sp>
      <p:sp>
        <p:nvSpPr>
          <p:cNvPr id="3" name="Szöveg helye 2">
            <a:extLst>
              <a:ext uri="{FF2B5EF4-FFF2-40B4-BE49-F238E27FC236}">
                <a16:creationId xmlns:a16="http://schemas.microsoft.com/office/drawing/2014/main" id="{08771945-626D-4FC4-9F60-2F0F62B6CF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a:extLst>
              <a:ext uri="{FF2B5EF4-FFF2-40B4-BE49-F238E27FC236}">
                <a16:creationId xmlns:a16="http://schemas.microsoft.com/office/drawing/2014/main" id="{7D727007-2B44-4974-B5C9-6F641D3D3067}"/>
              </a:ext>
            </a:extLst>
          </p:cNvPr>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01A40ABE-511C-4184-8553-18BBB6DAC4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a:extLst>
              <a:ext uri="{FF2B5EF4-FFF2-40B4-BE49-F238E27FC236}">
                <a16:creationId xmlns:a16="http://schemas.microsoft.com/office/drawing/2014/main" id="{20C8279A-E4C1-478F-9097-F41ABE907F8B}"/>
              </a:ext>
            </a:extLst>
          </p:cNvPr>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a:extLst>
              <a:ext uri="{FF2B5EF4-FFF2-40B4-BE49-F238E27FC236}">
                <a16:creationId xmlns:a16="http://schemas.microsoft.com/office/drawing/2014/main" id="{1B2F34BF-D2CF-4424-93D5-8B1F075DA57D}"/>
              </a:ext>
            </a:extLst>
          </p:cNvPr>
          <p:cNvSpPr>
            <a:spLocks noGrp="1"/>
          </p:cNvSpPr>
          <p:nvPr>
            <p:ph type="dt" sz="half" idx="10"/>
          </p:nvPr>
        </p:nvSpPr>
        <p:spPr/>
        <p:txBody>
          <a:bodyPr/>
          <a:lstStyle/>
          <a:p>
            <a:fld id="{D004973A-ACA0-4B4F-B6F1-924A432B64F6}" type="datetimeFigureOut">
              <a:rPr lang="hu-HU" smtClean="0"/>
              <a:t>2025. 04. 11.</a:t>
            </a:fld>
            <a:endParaRPr lang="hu-HU"/>
          </a:p>
        </p:txBody>
      </p:sp>
      <p:sp>
        <p:nvSpPr>
          <p:cNvPr id="8" name="Élőláb helye 7">
            <a:extLst>
              <a:ext uri="{FF2B5EF4-FFF2-40B4-BE49-F238E27FC236}">
                <a16:creationId xmlns:a16="http://schemas.microsoft.com/office/drawing/2014/main" id="{D628A80F-693B-4BEF-8EC8-7F09B7A4D0BC}"/>
              </a:ext>
            </a:extLst>
          </p:cNvPr>
          <p:cNvSpPr>
            <a:spLocks noGrp="1"/>
          </p:cNvSpPr>
          <p:nvPr>
            <p:ph type="ftr" sz="quarter" idx="11"/>
          </p:nvPr>
        </p:nvSpPr>
        <p:spPr/>
        <p:txBody>
          <a:bodyPr/>
          <a:lstStyle/>
          <a:p>
            <a:endParaRPr lang="hu-HU"/>
          </a:p>
        </p:txBody>
      </p:sp>
      <p:sp>
        <p:nvSpPr>
          <p:cNvPr id="9" name="Dia számának helye 8">
            <a:extLst>
              <a:ext uri="{FF2B5EF4-FFF2-40B4-BE49-F238E27FC236}">
                <a16:creationId xmlns:a16="http://schemas.microsoft.com/office/drawing/2014/main" id="{D1DE6622-0D56-43DA-9CED-9F59A3A311BA}"/>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1708519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0FE1F8C-5141-4D42-AB5D-3B74342E42B2}"/>
              </a:ext>
            </a:extLst>
          </p:cNvPr>
          <p:cNvSpPr>
            <a:spLocks noGrp="1"/>
          </p:cNvSpPr>
          <p:nvPr>
            <p:ph type="title"/>
          </p:nvPr>
        </p:nvSpPr>
        <p:spPr/>
        <p:txBody>
          <a:bodyPr/>
          <a:lstStyle/>
          <a:p>
            <a:r>
              <a:rPr lang="hu-HU"/>
              <a:t>Mintacím szerkesztése</a:t>
            </a:r>
          </a:p>
        </p:txBody>
      </p:sp>
      <p:sp>
        <p:nvSpPr>
          <p:cNvPr id="3" name="Dátum helye 2">
            <a:extLst>
              <a:ext uri="{FF2B5EF4-FFF2-40B4-BE49-F238E27FC236}">
                <a16:creationId xmlns:a16="http://schemas.microsoft.com/office/drawing/2014/main" id="{7AC770DD-72BE-4587-A417-C0CCC627B82B}"/>
              </a:ext>
            </a:extLst>
          </p:cNvPr>
          <p:cNvSpPr>
            <a:spLocks noGrp="1"/>
          </p:cNvSpPr>
          <p:nvPr>
            <p:ph type="dt" sz="half" idx="10"/>
          </p:nvPr>
        </p:nvSpPr>
        <p:spPr/>
        <p:txBody>
          <a:bodyPr/>
          <a:lstStyle/>
          <a:p>
            <a:fld id="{D004973A-ACA0-4B4F-B6F1-924A432B64F6}" type="datetimeFigureOut">
              <a:rPr lang="hu-HU" smtClean="0"/>
              <a:t>2025. 04. 11.</a:t>
            </a:fld>
            <a:endParaRPr lang="hu-HU"/>
          </a:p>
        </p:txBody>
      </p:sp>
      <p:sp>
        <p:nvSpPr>
          <p:cNvPr id="4" name="Élőláb helye 3">
            <a:extLst>
              <a:ext uri="{FF2B5EF4-FFF2-40B4-BE49-F238E27FC236}">
                <a16:creationId xmlns:a16="http://schemas.microsoft.com/office/drawing/2014/main" id="{01A87000-8C95-4706-90C0-1BE9E421DBA6}"/>
              </a:ext>
            </a:extLst>
          </p:cNvPr>
          <p:cNvSpPr>
            <a:spLocks noGrp="1"/>
          </p:cNvSpPr>
          <p:nvPr>
            <p:ph type="ftr" sz="quarter" idx="11"/>
          </p:nvPr>
        </p:nvSpPr>
        <p:spPr/>
        <p:txBody>
          <a:bodyPr/>
          <a:lstStyle/>
          <a:p>
            <a:endParaRPr lang="hu-HU"/>
          </a:p>
        </p:txBody>
      </p:sp>
      <p:sp>
        <p:nvSpPr>
          <p:cNvPr id="5" name="Dia számának helye 4">
            <a:extLst>
              <a:ext uri="{FF2B5EF4-FFF2-40B4-BE49-F238E27FC236}">
                <a16:creationId xmlns:a16="http://schemas.microsoft.com/office/drawing/2014/main" id="{5602C293-E0DB-4905-81BC-CC956A2CC4A0}"/>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919888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a:extLst>
              <a:ext uri="{FF2B5EF4-FFF2-40B4-BE49-F238E27FC236}">
                <a16:creationId xmlns:a16="http://schemas.microsoft.com/office/drawing/2014/main" id="{4D3BA6D7-7D1A-4342-B5DB-DA3A730C1011}"/>
              </a:ext>
            </a:extLst>
          </p:cNvPr>
          <p:cNvSpPr>
            <a:spLocks noGrp="1"/>
          </p:cNvSpPr>
          <p:nvPr>
            <p:ph type="dt" sz="half" idx="10"/>
          </p:nvPr>
        </p:nvSpPr>
        <p:spPr/>
        <p:txBody>
          <a:bodyPr/>
          <a:lstStyle/>
          <a:p>
            <a:fld id="{D004973A-ACA0-4B4F-B6F1-924A432B64F6}" type="datetimeFigureOut">
              <a:rPr lang="hu-HU" smtClean="0"/>
              <a:t>2025. 04. 11.</a:t>
            </a:fld>
            <a:endParaRPr lang="hu-HU"/>
          </a:p>
        </p:txBody>
      </p:sp>
      <p:sp>
        <p:nvSpPr>
          <p:cNvPr id="3" name="Élőláb helye 2">
            <a:extLst>
              <a:ext uri="{FF2B5EF4-FFF2-40B4-BE49-F238E27FC236}">
                <a16:creationId xmlns:a16="http://schemas.microsoft.com/office/drawing/2014/main" id="{A480407F-82A8-4CDC-8C5C-30059735213C}"/>
              </a:ext>
            </a:extLst>
          </p:cNvPr>
          <p:cNvSpPr>
            <a:spLocks noGrp="1"/>
          </p:cNvSpPr>
          <p:nvPr>
            <p:ph type="ftr" sz="quarter" idx="11"/>
          </p:nvPr>
        </p:nvSpPr>
        <p:spPr/>
        <p:txBody>
          <a:bodyPr/>
          <a:lstStyle/>
          <a:p>
            <a:endParaRPr lang="hu-HU"/>
          </a:p>
        </p:txBody>
      </p:sp>
      <p:sp>
        <p:nvSpPr>
          <p:cNvPr id="4" name="Dia számának helye 3">
            <a:extLst>
              <a:ext uri="{FF2B5EF4-FFF2-40B4-BE49-F238E27FC236}">
                <a16:creationId xmlns:a16="http://schemas.microsoft.com/office/drawing/2014/main" id="{FF53A784-4B52-4041-9711-0D55A1B93A65}"/>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4135287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4FD81D5-87AC-456F-B2F2-5C85A637A557}"/>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a:extLst>
              <a:ext uri="{FF2B5EF4-FFF2-40B4-BE49-F238E27FC236}">
                <a16:creationId xmlns:a16="http://schemas.microsoft.com/office/drawing/2014/main" id="{FDE82451-E1CD-492A-81F5-3E9BD1B86D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a:extLst>
              <a:ext uri="{FF2B5EF4-FFF2-40B4-BE49-F238E27FC236}">
                <a16:creationId xmlns:a16="http://schemas.microsoft.com/office/drawing/2014/main" id="{3AE22EE8-662F-4FD6-AE55-F8B5FEB608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E5B5EF8F-2F30-447F-AC27-07EA5D1A6CFA}"/>
              </a:ext>
            </a:extLst>
          </p:cNvPr>
          <p:cNvSpPr>
            <a:spLocks noGrp="1"/>
          </p:cNvSpPr>
          <p:nvPr>
            <p:ph type="dt" sz="half" idx="10"/>
          </p:nvPr>
        </p:nvSpPr>
        <p:spPr/>
        <p:txBody>
          <a:bodyPr/>
          <a:lstStyle/>
          <a:p>
            <a:fld id="{D004973A-ACA0-4B4F-B6F1-924A432B64F6}" type="datetimeFigureOut">
              <a:rPr lang="hu-HU" smtClean="0"/>
              <a:t>2025. 04. 11.</a:t>
            </a:fld>
            <a:endParaRPr lang="hu-HU"/>
          </a:p>
        </p:txBody>
      </p:sp>
      <p:sp>
        <p:nvSpPr>
          <p:cNvPr id="6" name="Élőláb helye 5">
            <a:extLst>
              <a:ext uri="{FF2B5EF4-FFF2-40B4-BE49-F238E27FC236}">
                <a16:creationId xmlns:a16="http://schemas.microsoft.com/office/drawing/2014/main" id="{0EB91703-6E64-4D5A-A46C-D42CECC5D565}"/>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A2F4D985-AB55-4748-8CD8-F77DB7B765CC}"/>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310255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F819072-0B78-43DC-B910-3F006A8F0332}"/>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a:extLst>
              <a:ext uri="{FF2B5EF4-FFF2-40B4-BE49-F238E27FC236}">
                <a16:creationId xmlns:a16="http://schemas.microsoft.com/office/drawing/2014/main" id="{D0625112-DA3F-4ED0-8581-D3E1FF1303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a:extLst>
              <a:ext uri="{FF2B5EF4-FFF2-40B4-BE49-F238E27FC236}">
                <a16:creationId xmlns:a16="http://schemas.microsoft.com/office/drawing/2014/main" id="{9FD1DC74-A958-4270-811B-5A9FA96CE2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A710255B-6A63-4F82-AE37-C3BB345DA5E9}"/>
              </a:ext>
            </a:extLst>
          </p:cNvPr>
          <p:cNvSpPr>
            <a:spLocks noGrp="1"/>
          </p:cNvSpPr>
          <p:nvPr>
            <p:ph type="dt" sz="half" idx="10"/>
          </p:nvPr>
        </p:nvSpPr>
        <p:spPr/>
        <p:txBody>
          <a:bodyPr/>
          <a:lstStyle/>
          <a:p>
            <a:fld id="{D004973A-ACA0-4B4F-B6F1-924A432B64F6}" type="datetimeFigureOut">
              <a:rPr lang="hu-HU" smtClean="0"/>
              <a:t>2025. 04. 11.</a:t>
            </a:fld>
            <a:endParaRPr lang="hu-HU"/>
          </a:p>
        </p:txBody>
      </p:sp>
      <p:sp>
        <p:nvSpPr>
          <p:cNvPr id="6" name="Élőláb helye 5">
            <a:extLst>
              <a:ext uri="{FF2B5EF4-FFF2-40B4-BE49-F238E27FC236}">
                <a16:creationId xmlns:a16="http://schemas.microsoft.com/office/drawing/2014/main" id="{FA1E71FE-8548-4435-A886-B4133369DFF4}"/>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DC5A33E2-F43F-438E-A06A-33FAF6197E37}"/>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1435378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ím helye 1">
            <a:extLst>
              <a:ext uri="{FF2B5EF4-FFF2-40B4-BE49-F238E27FC236}">
                <a16:creationId xmlns:a16="http://schemas.microsoft.com/office/drawing/2014/main" id="{A4CAA211-A38A-40E4-ACF2-DEB9E4B80B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u-HU"/>
              <a:t>Mintacím szerkesztése</a:t>
            </a:r>
          </a:p>
        </p:txBody>
      </p:sp>
      <p:sp>
        <p:nvSpPr>
          <p:cNvPr id="3" name="Szöveg helye 2">
            <a:extLst>
              <a:ext uri="{FF2B5EF4-FFF2-40B4-BE49-F238E27FC236}">
                <a16:creationId xmlns:a16="http://schemas.microsoft.com/office/drawing/2014/main" id="{2305A089-7B3A-4567-8E35-E1355EC03D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63F10F0D-7443-402C-986C-DDC9283A5E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04973A-ACA0-4B4F-B6F1-924A432B64F6}" type="datetimeFigureOut">
              <a:rPr lang="hu-HU" smtClean="0"/>
              <a:t>2025. 04. 11.</a:t>
            </a:fld>
            <a:endParaRPr lang="hu-HU"/>
          </a:p>
        </p:txBody>
      </p:sp>
      <p:sp>
        <p:nvSpPr>
          <p:cNvPr id="5" name="Élőláb helye 4">
            <a:extLst>
              <a:ext uri="{FF2B5EF4-FFF2-40B4-BE49-F238E27FC236}">
                <a16:creationId xmlns:a16="http://schemas.microsoft.com/office/drawing/2014/main" id="{DFF9DC8F-B990-49B6-90B5-AF446F631E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u-HU"/>
          </a:p>
        </p:txBody>
      </p:sp>
      <p:sp>
        <p:nvSpPr>
          <p:cNvPr id="6" name="Dia számának helye 5">
            <a:extLst>
              <a:ext uri="{FF2B5EF4-FFF2-40B4-BE49-F238E27FC236}">
                <a16:creationId xmlns:a16="http://schemas.microsoft.com/office/drawing/2014/main" id="{8403CD06-0134-4B7F-B523-A631156D54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7A60E9-4FE0-44B0-8F58-F3E9A016EAB1}" type="slidenum">
              <a:rPr lang="hu-HU" smtClean="0"/>
              <a:t>‹#›</a:t>
            </a:fld>
            <a:endParaRPr lang="hu-HU"/>
          </a:p>
        </p:txBody>
      </p:sp>
    </p:spTree>
    <p:extLst>
      <p:ext uri="{BB962C8B-B14F-4D97-AF65-F5344CB8AC3E}">
        <p14:creationId xmlns:p14="http://schemas.microsoft.com/office/powerpoint/2010/main" val="2170383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1.png"/><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video" Target="NULL" TargetMode="External"/><Relationship Id="rId7" Type="http://schemas.openxmlformats.org/officeDocument/2006/relationships/image" Target="../media/image22.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microsoft.com/office/2007/relationships/media" Target="../media/media1.mp4"/></Relationships>
</file>

<file path=ppt/slides/_rels/slide2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video" Target="NULL" TargetMode="External"/><Relationship Id="rId7" Type="http://schemas.openxmlformats.org/officeDocument/2006/relationships/image" Target="../media/image22.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microsoft.com/office/2007/relationships/media" Target="../media/media1.mp4"/></Relationships>
</file>

<file path=ppt/slides/_rels/slide2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video" Target="NULL" TargetMode="External"/><Relationship Id="rId7" Type="http://schemas.openxmlformats.org/officeDocument/2006/relationships/image" Target="../media/image22.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18.xml"/><Relationship Id="rId5" Type="http://schemas.openxmlformats.org/officeDocument/2006/relationships/slideLayout" Target="../slideLayouts/slideLayout2.xml"/><Relationship Id="rId4" Type="http://schemas.microsoft.com/office/2007/relationships/media" Target="../media/media1.mp4"/></Relationships>
</file>

<file path=ppt/slides/_rels/slide2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video" Target="NULL" TargetMode="External"/><Relationship Id="rId7" Type="http://schemas.openxmlformats.org/officeDocument/2006/relationships/image" Target="../media/image22.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19.xml"/><Relationship Id="rId5" Type="http://schemas.openxmlformats.org/officeDocument/2006/relationships/slideLayout" Target="../slideLayouts/slideLayout2.xml"/><Relationship Id="rId4" Type="http://schemas.microsoft.com/office/2007/relationships/media" Target="../media/media1.mp4"/></Relationships>
</file>

<file path=ppt/slides/_rels/slide2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video" Target="NULL" TargetMode="External"/><Relationship Id="rId7" Type="http://schemas.openxmlformats.org/officeDocument/2006/relationships/image" Target="../media/image22.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20.xml"/><Relationship Id="rId5" Type="http://schemas.openxmlformats.org/officeDocument/2006/relationships/slideLayout" Target="../slideLayouts/slideLayout2.xml"/><Relationship Id="rId4" Type="http://schemas.microsoft.com/office/2007/relationships/media" Target="../media/media1.mp4"/></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4.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3.xml"/><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video" Target="../media/media1.mp4"/><Relationship Id="rId7" Type="http://schemas.openxmlformats.org/officeDocument/2006/relationships/notesSlide" Target="../notesSlides/notesSlide4.xml"/><Relationship Id="rId2" Type="http://schemas.microsoft.com/office/2007/relationships/media" Target="../media/media1.mp4"/><Relationship Id="rId1" Type="http://schemas.openxmlformats.org/officeDocument/2006/relationships/themeOverride" Target="../theme/themeOverride2.xml"/><Relationship Id="rId6" Type="http://schemas.openxmlformats.org/officeDocument/2006/relationships/slideLayout" Target="../slideLayouts/slideLayout2.xml"/><Relationship Id="rId5" Type="http://schemas.openxmlformats.org/officeDocument/2006/relationships/video" Target="../media/media2.mp4"/><Relationship Id="rId4" Type="http://schemas.microsoft.com/office/2007/relationships/media" Target="../media/media2.mp4"/><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7.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5000" r="-25000"/>
          </a:stretch>
        </a:blip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5FAB072-22FF-4955-9338-15C5E9B236A5}"/>
              </a:ext>
            </a:extLst>
          </p:cNvPr>
          <p:cNvSpPr>
            <a:spLocks noGrp="1"/>
          </p:cNvSpPr>
          <p:nvPr>
            <p:ph type="ctrTitle"/>
          </p:nvPr>
        </p:nvSpPr>
        <p:spPr>
          <a:xfrm>
            <a:off x="1524000" y="1760839"/>
            <a:ext cx="9144000" cy="3336323"/>
          </a:xfrm>
        </p:spPr>
        <p:txBody>
          <a:bodyPr anchor="ctr">
            <a:normAutofit/>
          </a:bodyPr>
          <a:lstStyle/>
          <a:p>
            <a:r>
              <a:rPr lang="en-US" sz="12000" noProof="0" dirty="0" err="1">
                <a:solidFill>
                  <a:schemeClr val="bg1">
                    <a:lumMod val="85000"/>
                  </a:schemeClr>
                </a:solidFill>
                <a:latin typeface="Rajjah Famillia Medium" panose="00000600000000000000" pitchFamily="2" charset="0"/>
              </a:rPr>
              <a:t>Arcalite</a:t>
            </a:r>
            <a:endParaRPr lang="en-US" sz="12000" noProof="0" dirty="0">
              <a:solidFill>
                <a:schemeClr val="bg1">
                  <a:lumMod val="85000"/>
                </a:schemeClr>
              </a:solidFill>
              <a:latin typeface="Rajjah Famillia Medium" panose="00000600000000000000" pitchFamily="2" charset="0"/>
            </a:endParaRPr>
          </a:p>
        </p:txBody>
      </p:sp>
      <p:sp>
        <p:nvSpPr>
          <p:cNvPr id="3" name="Alcím 2">
            <a:extLst>
              <a:ext uri="{FF2B5EF4-FFF2-40B4-BE49-F238E27FC236}">
                <a16:creationId xmlns:a16="http://schemas.microsoft.com/office/drawing/2014/main" id="{7F2CC713-B61E-4B90-8D54-4D6BE4B2996A}"/>
              </a:ext>
            </a:extLst>
          </p:cNvPr>
          <p:cNvSpPr>
            <a:spLocks noGrp="1"/>
          </p:cNvSpPr>
          <p:nvPr>
            <p:ph type="subTitle" idx="1"/>
          </p:nvPr>
        </p:nvSpPr>
        <p:spPr>
          <a:xfrm>
            <a:off x="3048000" y="5202238"/>
            <a:ext cx="9144000" cy="1655762"/>
          </a:xfrm>
        </p:spPr>
        <p:txBody>
          <a:bodyPr tIns="72000" rIns="108000" bIns="72000" anchor="b"/>
          <a:lstStyle/>
          <a:p>
            <a:pPr algn="r"/>
            <a:r>
              <a:rPr lang="en-US" noProof="0" dirty="0" err="1">
                <a:solidFill>
                  <a:schemeClr val="bg1">
                    <a:lumMod val="85000"/>
                  </a:schemeClr>
                </a:solidFill>
                <a:latin typeface="Yu Gothic UI Semibold" panose="020B0700000000000000" pitchFamily="34" charset="-128"/>
                <a:ea typeface="Yu Gothic UI Semibold" panose="020B0700000000000000" pitchFamily="34" charset="-128"/>
              </a:rPr>
              <a:t>Bemutatják</a:t>
            </a:r>
            <a:r>
              <a:rPr lang="en-US" noProof="0" dirty="0">
                <a:solidFill>
                  <a:schemeClr val="bg1">
                    <a:lumMod val="85000"/>
                  </a:schemeClr>
                </a:solidFill>
                <a:latin typeface="Yu Gothic UI Semibold" panose="020B0700000000000000" pitchFamily="34" charset="-128"/>
                <a:ea typeface="Yu Gothic UI Semibold" panose="020B0700000000000000" pitchFamily="34" charset="-128"/>
              </a:rPr>
              <a:t>: Bali István, Bakó Borka, Katona Bálint</a:t>
            </a:r>
          </a:p>
        </p:txBody>
      </p:sp>
    </p:spTree>
    <p:extLst>
      <p:ext uri="{BB962C8B-B14F-4D97-AF65-F5344CB8AC3E}">
        <p14:creationId xmlns:p14="http://schemas.microsoft.com/office/powerpoint/2010/main" val="349956583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77CCBB74-8649-F610-1C5A-E641674FDF8F}"/>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D3E223D1-14CD-D4BA-01DE-E580FB712D13}"/>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Player &amp; Items</a:t>
            </a:r>
          </a:p>
        </p:txBody>
      </p:sp>
      <p:sp>
        <p:nvSpPr>
          <p:cNvPr id="3" name="Tartalom helye 2">
            <a:extLst>
              <a:ext uri="{FF2B5EF4-FFF2-40B4-BE49-F238E27FC236}">
                <a16:creationId xmlns:a16="http://schemas.microsoft.com/office/drawing/2014/main" id="{51202F8E-5114-CB1E-EAAD-652539F06186}"/>
              </a:ext>
            </a:extLst>
          </p:cNvPr>
          <p:cNvSpPr>
            <a:spLocks noGrp="1"/>
          </p:cNvSpPr>
          <p:nvPr>
            <p:ph idx="1"/>
          </p:nvPr>
        </p:nvSpPr>
        <p:spPr>
          <a:xfrm>
            <a:off x="2678430" y="2215516"/>
            <a:ext cx="9032500" cy="4351338"/>
          </a:xfrm>
        </p:spPr>
        <p:txBody>
          <a:bodyPr/>
          <a:lstStyle/>
          <a:p>
            <a:r>
              <a:rPr lang="hu-HU"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Agile</a:t>
            </a:r>
            <a:r>
              <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 </a:t>
            </a:r>
            <a:r>
              <a:rPr lang="hu-HU"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movement</a:t>
            </a:r>
            <a:endPar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a:p>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Various</a:t>
            </a:r>
            <a:r>
              <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 </a:t>
            </a:r>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attacks</a:t>
            </a:r>
            <a:endPar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a:p>
            <a:r>
              <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Health &amp; </a:t>
            </a:r>
            <a:r>
              <a:rPr lang="hu-HU"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mana</a:t>
            </a:r>
            <a:r>
              <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 management</a:t>
            </a:r>
          </a:p>
          <a:p>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Items</a:t>
            </a:r>
            <a:r>
              <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 </a:t>
            </a:r>
            <a:r>
              <a:rPr lang="hu-HU"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abilities</a:t>
            </a:r>
            <a:endPar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p:txBody>
      </p:sp>
      <p:pic>
        <p:nvPicPr>
          <p:cNvPr id="4" name="Picture 8" descr="A purple and white pixelated object&#10;&#10;AI-generated content may be incorrect.">
            <a:extLst>
              <a:ext uri="{FF2B5EF4-FFF2-40B4-BE49-F238E27FC236}">
                <a16:creationId xmlns:a16="http://schemas.microsoft.com/office/drawing/2014/main" id="{A895B244-93EE-AB50-CAC7-640189FF3C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0532" y="5021374"/>
            <a:ext cx="355454" cy="355454"/>
          </a:xfrm>
          <a:prstGeom prst="rect">
            <a:avLst/>
          </a:prstGeom>
        </p:spPr>
      </p:pic>
      <p:pic>
        <p:nvPicPr>
          <p:cNvPr id="7" name="Picture 7" descr="A pixelated watermelon slice&#10;&#10;AI-generated content may be incorrect.">
            <a:extLst>
              <a:ext uri="{FF2B5EF4-FFF2-40B4-BE49-F238E27FC236}">
                <a16:creationId xmlns:a16="http://schemas.microsoft.com/office/drawing/2014/main" id="{FA6C9024-6DA9-F3B1-DA6D-6E8B4967E8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5193" y="4719527"/>
            <a:ext cx="355454" cy="355454"/>
          </a:xfrm>
          <a:prstGeom prst="rect">
            <a:avLst/>
          </a:prstGeom>
        </p:spPr>
      </p:pic>
      <p:pic>
        <p:nvPicPr>
          <p:cNvPr id="10" name="Kép 9">
            <a:extLst>
              <a:ext uri="{FF2B5EF4-FFF2-40B4-BE49-F238E27FC236}">
                <a16:creationId xmlns:a16="http://schemas.microsoft.com/office/drawing/2014/main" id="{96D228B2-F3FE-81F7-4A41-00B3FE2C8D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82536" y="5088976"/>
            <a:ext cx="304800" cy="304800"/>
          </a:xfrm>
          <a:prstGeom prst="rect">
            <a:avLst/>
          </a:prstGeom>
        </p:spPr>
      </p:pic>
      <p:pic>
        <p:nvPicPr>
          <p:cNvPr id="14" name="Kép 13">
            <a:extLst>
              <a:ext uri="{FF2B5EF4-FFF2-40B4-BE49-F238E27FC236}">
                <a16:creationId xmlns:a16="http://schemas.microsoft.com/office/drawing/2014/main" id="{5BBAAD74-F99F-BCB0-7A27-64A9037621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27148" y="4548187"/>
            <a:ext cx="1083930" cy="903275"/>
          </a:xfrm>
          <a:prstGeom prst="rect">
            <a:avLst/>
          </a:prstGeom>
        </p:spPr>
      </p:pic>
    </p:spTree>
    <p:extLst>
      <p:ext uri="{BB962C8B-B14F-4D97-AF65-F5344CB8AC3E}">
        <p14:creationId xmlns:p14="http://schemas.microsoft.com/office/powerpoint/2010/main" val="231350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7EDA4352-DCBC-8A15-00D0-7BE0DCDB5EB5}"/>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6513DF2A-106B-7239-8DC9-FDB24CECFF72}"/>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Settings</a:t>
            </a:r>
          </a:p>
        </p:txBody>
      </p:sp>
      <p:sp>
        <p:nvSpPr>
          <p:cNvPr id="3" name="Tartalom helye 2">
            <a:extLst>
              <a:ext uri="{FF2B5EF4-FFF2-40B4-BE49-F238E27FC236}">
                <a16:creationId xmlns:a16="http://schemas.microsoft.com/office/drawing/2014/main" id="{5C9E7747-36B7-68F6-E4EF-6B1969636E1F}"/>
              </a:ext>
            </a:extLst>
          </p:cNvPr>
          <p:cNvSpPr>
            <a:spLocks noGrp="1"/>
          </p:cNvSpPr>
          <p:nvPr>
            <p:ph idx="1"/>
          </p:nvPr>
        </p:nvSpPr>
        <p:spPr>
          <a:xfrm>
            <a:off x="2678430" y="2215516"/>
            <a:ext cx="8933348" cy="4351338"/>
          </a:xfrm>
        </p:spPr>
        <p:txBody>
          <a:bodyPr/>
          <a:lstStyle/>
          <a:p>
            <a:r>
              <a:rPr lang="hu-HU"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Difficulty</a:t>
            </a:r>
            <a:endPar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a:p>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Resol</a:t>
            </a:r>
            <a:r>
              <a:rPr lang="hu-HU"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ution</a:t>
            </a:r>
            <a:endPar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a:p>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Keybinds</a:t>
            </a:r>
            <a:endPar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p:txBody>
      </p:sp>
      <p:pic>
        <p:nvPicPr>
          <p:cNvPr id="4" name="Picture 8" descr="A purple and white pixelated object&#10;&#10;AI-generated content may be incorrect.">
            <a:extLst>
              <a:ext uri="{FF2B5EF4-FFF2-40B4-BE49-F238E27FC236}">
                <a16:creationId xmlns:a16="http://schemas.microsoft.com/office/drawing/2014/main" id="{B9D0CB1E-63FF-278F-3923-71CC757FF4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0532" y="5021374"/>
            <a:ext cx="355454" cy="355454"/>
          </a:xfrm>
          <a:prstGeom prst="rect">
            <a:avLst/>
          </a:prstGeom>
        </p:spPr>
      </p:pic>
      <p:pic>
        <p:nvPicPr>
          <p:cNvPr id="5" name="Picture 5" descr="A couple of skeletons in a black background&#10;&#10;AI-generated content may be incorrect.">
            <a:extLst>
              <a:ext uri="{FF2B5EF4-FFF2-40B4-BE49-F238E27FC236}">
                <a16:creationId xmlns:a16="http://schemas.microsoft.com/office/drawing/2014/main" id="{453D98BF-5C3A-55A2-422F-C1D59ED108C4}"/>
              </a:ext>
            </a:extLst>
          </p:cNvPr>
          <p:cNvPicPr>
            <a:picLocks noChangeAspect="1"/>
          </p:cNvPicPr>
          <p:nvPr/>
        </p:nvPicPr>
        <p:blipFill>
          <a:blip r:embed="rId5">
            <a:extLst>
              <a:ext uri="{28A0092B-C50C-407E-A947-70E740481C1C}">
                <a14:useLocalDpi xmlns:a14="http://schemas.microsoft.com/office/drawing/2010/main" val="0"/>
              </a:ext>
            </a:extLst>
          </a:blip>
          <a:srcRect r="83816" b="-39856"/>
          <a:stretch/>
        </p:blipFill>
        <p:spPr>
          <a:xfrm>
            <a:off x="8620617" y="4718421"/>
            <a:ext cx="827049" cy="1043935"/>
          </a:xfrm>
          <a:prstGeom prst="rect">
            <a:avLst/>
          </a:prstGeom>
        </p:spPr>
      </p:pic>
      <p:pic>
        <p:nvPicPr>
          <p:cNvPr id="7" name="Picture 7" descr="A pixelated watermelon slice&#10;&#10;AI-generated content may be incorrect.">
            <a:extLst>
              <a:ext uri="{FF2B5EF4-FFF2-40B4-BE49-F238E27FC236}">
                <a16:creationId xmlns:a16="http://schemas.microsoft.com/office/drawing/2014/main" id="{211718D9-10FE-8265-F2D8-577A55BB6B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5193" y="4719527"/>
            <a:ext cx="355454" cy="355454"/>
          </a:xfrm>
          <a:prstGeom prst="rect">
            <a:avLst/>
          </a:prstGeom>
        </p:spPr>
      </p:pic>
      <p:pic>
        <p:nvPicPr>
          <p:cNvPr id="10" name="Kép 9">
            <a:extLst>
              <a:ext uri="{FF2B5EF4-FFF2-40B4-BE49-F238E27FC236}">
                <a16:creationId xmlns:a16="http://schemas.microsoft.com/office/drawing/2014/main" id="{422821AB-AC9D-522A-E6F1-5818E6C9FF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2536" y="5088976"/>
            <a:ext cx="304800" cy="304800"/>
          </a:xfrm>
          <a:prstGeom prst="rect">
            <a:avLst/>
          </a:prstGeom>
        </p:spPr>
      </p:pic>
      <p:pic>
        <p:nvPicPr>
          <p:cNvPr id="11" name="Kép 10">
            <a:extLst>
              <a:ext uri="{FF2B5EF4-FFF2-40B4-BE49-F238E27FC236}">
                <a16:creationId xmlns:a16="http://schemas.microsoft.com/office/drawing/2014/main" id="{62DF910B-64D4-E5E8-E072-BD3918902D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8353" y="4384054"/>
            <a:ext cx="1220016" cy="1220016"/>
          </a:xfrm>
          <a:prstGeom prst="rect">
            <a:avLst/>
          </a:prstGeom>
        </p:spPr>
      </p:pic>
      <p:pic>
        <p:nvPicPr>
          <p:cNvPr id="12" name="Kép 11">
            <a:extLst>
              <a:ext uri="{FF2B5EF4-FFF2-40B4-BE49-F238E27FC236}">
                <a16:creationId xmlns:a16="http://schemas.microsoft.com/office/drawing/2014/main" id="{E3822497-0B55-D821-F8D9-1E4CDF4FB2A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17558" y="4162140"/>
            <a:ext cx="1191106" cy="1191106"/>
          </a:xfrm>
          <a:prstGeom prst="rect">
            <a:avLst/>
          </a:prstGeom>
        </p:spPr>
      </p:pic>
      <p:pic>
        <p:nvPicPr>
          <p:cNvPr id="14" name="Kép 13">
            <a:extLst>
              <a:ext uri="{FF2B5EF4-FFF2-40B4-BE49-F238E27FC236}">
                <a16:creationId xmlns:a16="http://schemas.microsoft.com/office/drawing/2014/main" id="{F5F3147D-1627-97FE-3D16-8E449F8DBC6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27148" y="4548187"/>
            <a:ext cx="1083930" cy="903275"/>
          </a:xfrm>
          <a:prstGeom prst="rect">
            <a:avLst/>
          </a:prstGeom>
        </p:spPr>
      </p:pic>
      <p:pic>
        <p:nvPicPr>
          <p:cNvPr id="6" name="Kép 28">
            <a:extLst>
              <a:ext uri="{FF2B5EF4-FFF2-40B4-BE49-F238E27FC236}">
                <a16:creationId xmlns:a16="http://schemas.microsoft.com/office/drawing/2014/main" id="{DF2B6EA5-22C2-1D7C-A36B-62466F2ED67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76571" y="3833812"/>
            <a:ext cx="1849962" cy="1849962"/>
          </a:xfrm>
          <a:prstGeom prst="rect">
            <a:avLst/>
          </a:prstGeom>
        </p:spPr>
      </p:pic>
    </p:spTree>
    <p:extLst>
      <p:ext uri="{BB962C8B-B14F-4D97-AF65-F5344CB8AC3E}">
        <p14:creationId xmlns:p14="http://schemas.microsoft.com/office/powerpoint/2010/main" val="266190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B4AB939B-AE7B-6289-4F33-59398EDC972A}"/>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42C95794-DD16-4D4F-16D0-7A5E24FB2906}"/>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Saving &amp; Loading</a:t>
            </a:r>
          </a:p>
        </p:txBody>
      </p:sp>
      <p:sp>
        <p:nvSpPr>
          <p:cNvPr id="3" name="Tartalom helye 2">
            <a:extLst>
              <a:ext uri="{FF2B5EF4-FFF2-40B4-BE49-F238E27FC236}">
                <a16:creationId xmlns:a16="http://schemas.microsoft.com/office/drawing/2014/main" id="{A258DF49-5199-4FA2-6827-AEF13801DA85}"/>
              </a:ext>
            </a:extLst>
          </p:cNvPr>
          <p:cNvSpPr>
            <a:spLocks noGrp="1"/>
          </p:cNvSpPr>
          <p:nvPr>
            <p:ph idx="1"/>
          </p:nvPr>
        </p:nvSpPr>
        <p:spPr>
          <a:xfrm>
            <a:off x="2678430" y="2215516"/>
            <a:ext cx="8933348" cy="4351338"/>
          </a:xfrm>
        </p:spPr>
        <p:txBody>
          <a:bodyPr/>
          <a:lstStyle/>
          <a:p>
            <a:r>
              <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Saving</a:t>
            </a:r>
          </a:p>
          <a:p>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Savefile</a:t>
            </a:r>
            <a:r>
              <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 </a:t>
            </a:r>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structure</a:t>
            </a:r>
            <a:endPar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a:p>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Loading</a:t>
            </a:r>
            <a:endPar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p:txBody>
      </p:sp>
      <p:pic>
        <p:nvPicPr>
          <p:cNvPr id="4" name="Picture 8" descr="A purple and white pixelated object&#10;&#10;AI-generated content may be incorrect.">
            <a:extLst>
              <a:ext uri="{FF2B5EF4-FFF2-40B4-BE49-F238E27FC236}">
                <a16:creationId xmlns:a16="http://schemas.microsoft.com/office/drawing/2014/main" id="{29709329-F88D-5E8E-E65F-53CA691A95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0532" y="5021374"/>
            <a:ext cx="355454" cy="355454"/>
          </a:xfrm>
          <a:prstGeom prst="rect">
            <a:avLst/>
          </a:prstGeom>
        </p:spPr>
      </p:pic>
      <p:pic>
        <p:nvPicPr>
          <p:cNvPr id="5" name="Picture 5" descr="A couple of skeletons in a black background&#10;&#10;AI-generated content may be incorrect.">
            <a:extLst>
              <a:ext uri="{FF2B5EF4-FFF2-40B4-BE49-F238E27FC236}">
                <a16:creationId xmlns:a16="http://schemas.microsoft.com/office/drawing/2014/main" id="{566FFA32-8C8C-2484-9CA0-83E15F0B263C}"/>
              </a:ext>
            </a:extLst>
          </p:cNvPr>
          <p:cNvPicPr>
            <a:picLocks noChangeAspect="1"/>
          </p:cNvPicPr>
          <p:nvPr/>
        </p:nvPicPr>
        <p:blipFill>
          <a:blip r:embed="rId5">
            <a:extLst>
              <a:ext uri="{28A0092B-C50C-407E-A947-70E740481C1C}">
                <a14:useLocalDpi xmlns:a14="http://schemas.microsoft.com/office/drawing/2010/main" val="0"/>
              </a:ext>
            </a:extLst>
          </a:blip>
          <a:srcRect r="83816" b="-39856"/>
          <a:stretch/>
        </p:blipFill>
        <p:spPr>
          <a:xfrm>
            <a:off x="8620617" y="4718421"/>
            <a:ext cx="827049" cy="1043935"/>
          </a:xfrm>
          <a:prstGeom prst="rect">
            <a:avLst/>
          </a:prstGeom>
        </p:spPr>
      </p:pic>
      <p:pic>
        <p:nvPicPr>
          <p:cNvPr id="7" name="Picture 7" descr="A pixelated watermelon slice&#10;&#10;AI-generated content may be incorrect.">
            <a:extLst>
              <a:ext uri="{FF2B5EF4-FFF2-40B4-BE49-F238E27FC236}">
                <a16:creationId xmlns:a16="http://schemas.microsoft.com/office/drawing/2014/main" id="{A16BCCC5-D778-156A-F185-09C034708F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5193" y="4719527"/>
            <a:ext cx="355454" cy="355454"/>
          </a:xfrm>
          <a:prstGeom prst="rect">
            <a:avLst/>
          </a:prstGeom>
        </p:spPr>
      </p:pic>
      <p:pic>
        <p:nvPicPr>
          <p:cNvPr id="10" name="Kép 9">
            <a:extLst>
              <a:ext uri="{FF2B5EF4-FFF2-40B4-BE49-F238E27FC236}">
                <a16:creationId xmlns:a16="http://schemas.microsoft.com/office/drawing/2014/main" id="{2B2317BF-8753-3C9F-90BB-104C60C816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2536" y="5088976"/>
            <a:ext cx="304800" cy="304800"/>
          </a:xfrm>
          <a:prstGeom prst="rect">
            <a:avLst/>
          </a:prstGeom>
        </p:spPr>
      </p:pic>
      <p:pic>
        <p:nvPicPr>
          <p:cNvPr id="11" name="Kép 10">
            <a:extLst>
              <a:ext uri="{FF2B5EF4-FFF2-40B4-BE49-F238E27FC236}">
                <a16:creationId xmlns:a16="http://schemas.microsoft.com/office/drawing/2014/main" id="{D4795350-D762-6FB2-47E7-0F55AD78BFE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8353" y="4384054"/>
            <a:ext cx="1220016" cy="1220016"/>
          </a:xfrm>
          <a:prstGeom prst="rect">
            <a:avLst/>
          </a:prstGeom>
        </p:spPr>
      </p:pic>
      <p:pic>
        <p:nvPicPr>
          <p:cNvPr id="12" name="Kép 11">
            <a:extLst>
              <a:ext uri="{FF2B5EF4-FFF2-40B4-BE49-F238E27FC236}">
                <a16:creationId xmlns:a16="http://schemas.microsoft.com/office/drawing/2014/main" id="{C3B832EB-140C-3B48-1E38-E1118F75547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17558" y="4162140"/>
            <a:ext cx="1191106" cy="1191106"/>
          </a:xfrm>
          <a:prstGeom prst="rect">
            <a:avLst/>
          </a:prstGeom>
        </p:spPr>
      </p:pic>
      <p:pic>
        <p:nvPicPr>
          <p:cNvPr id="14" name="Kép 13">
            <a:extLst>
              <a:ext uri="{FF2B5EF4-FFF2-40B4-BE49-F238E27FC236}">
                <a16:creationId xmlns:a16="http://schemas.microsoft.com/office/drawing/2014/main" id="{58D5D5FD-1750-9EF8-9843-146EAED4D25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27148" y="4548187"/>
            <a:ext cx="1083930" cy="903275"/>
          </a:xfrm>
          <a:prstGeom prst="rect">
            <a:avLst/>
          </a:prstGeom>
        </p:spPr>
      </p:pic>
      <p:pic>
        <p:nvPicPr>
          <p:cNvPr id="6" name="Kép 28">
            <a:extLst>
              <a:ext uri="{FF2B5EF4-FFF2-40B4-BE49-F238E27FC236}">
                <a16:creationId xmlns:a16="http://schemas.microsoft.com/office/drawing/2014/main" id="{35CD8A05-D54F-9888-EDE6-537B0F3E6C2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76571" y="3833812"/>
            <a:ext cx="1849962" cy="1849962"/>
          </a:xfrm>
          <a:prstGeom prst="rect">
            <a:avLst/>
          </a:prstGeom>
        </p:spPr>
      </p:pic>
    </p:spTree>
    <p:extLst>
      <p:ext uri="{BB962C8B-B14F-4D97-AF65-F5344CB8AC3E}">
        <p14:creationId xmlns:p14="http://schemas.microsoft.com/office/powerpoint/2010/main" val="2028774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F8577D9A-0DA4-4EB3-7716-C1BE2AFEC839}"/>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056ACF18-DD7F-170B-DF2E-3FB99D1240DB}"/>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Database &amp; Website connection</a:t>
            </a:r>
          </a:p>
        </p:txBody>
      </p:sp>
      <p:sp>
        <p:nvSpPr>
          <p:cNvPr id="3" name="Tartalom helye 2">
            <a:extLst>
              <a:ext uri="{FF2B5EF4-FFF2-40B4-BE49-F238E27FC236}">
                <a16:creationId xmlns:a16="http://schemas.microsoft.com/office/drawing/2014/main" id="{689E411A-F694-BFF2-4E44-5EE6F0BC73E2}"/>
              </a:ext>
            </a:extLst>
          </p:cNvPr>
          <p:cNvSpPr>
            <a:spLocks noGrp="1"/>
          </p:cNvSpPr>
          <p:nvPr>
            <p:ph idx="1"/>
          </p:nvPr>
        </p:nvSpPr>
        <p:spPr>
          <a:xfrm>
            <a:off x="2678430" y="2215516"/>
            <a:ext cx="8933348" cy="4351338"/>
          </a:xfrm>
        </p:spPr>
        <p:txBody>
          <a:bodyPr/>
          <a:lstStyle/>
          <a:p>
            <a:r>
              <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Login</a:t>
            </a:r>
          </a:p>
          <a:p>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SaveData</a:t>
            </a:r>
            <a:endPar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p:txBody>
      </p:sp>
      <p:pic>
        <p:nvPicPr>
          <p:cNvPr id="4" name="Picture 8" descr="A purple and white pixelated object&#10;&#10;AI-generated content may be incorrect.">
            <a:extLst>
              <a:ext uri="{FF2B5EF4-FFF2-40B4-BE49-F238E27FC236}">
                <a16:creationId xmlns:a16="http://schemas.microsoft.com/office/drawing/2014/main" id="{E57A3284-EEEE-03E0-DAF9-9216C5D9A7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0532" y="5021374"/>
            <a:ext cx="355454" cy="355454"/>
          </a:xfrm>
          <a:prstGeom prst="rect">
            <a:avLst/>
          </a:prstGeom>
        </p:spPr>
      </p:pic>
      <p:pic>
        <p:nvPicPr>
          <p:cNvPr id="5" name="Picture 5" descr="A couple of skeletons in a black background&#10;&#10;AI-generated content may be incorrect.">
            <a:extLst>
              <a:ext uri="{FF2B5EF4-FFF2-40B4-BE49-F238E27FC236}">
                <a16:creationId xmlns:a16="http://schemas.microsoft.com/office/drawing/2014/main" id="{A934EC27-4350-E7A7-D0DB-3303E9C875D4}"/>
              </a:ext>
            </a:extLst>
          </p:cNvPr>
          <p:cNvPicPr>
            <a:picLocks noChangeAspect="1"/>
          </p:cNvPicPr>
          <p:nvPr/>
        </p:nvPicPr>
        <p:blipFill>
          <a:blip r:embed="rId5">
            <a:extLst>
              <a:ext uri="{28A0092B-C50C-407E-A947-70E740481C1C}">
                <a14:useLocalDpi xmlns:a14="http://schemas.microsoft.com/office/drawing/2010/main" val="0"/>
              </a:ext>
            </a:extLst>
          </a:blip>
          <a:srcRect r="83816" b="-39856"/>
          <a:stretch/>
        </p:blipFill>
        <p:spPr>
          <a:xfrm>
            <a:off x="8620617" y="4718421"/>
            <a:ext cx="827049" cy="1043935"/>
          </a:xfrm>
          <a:prstGeom prst="rect">
            <a:avLst/>
          </a:prstGeom>
        </p:spPr>
      </p:pic>
      <p:pic>
        <p:nvPicPr>
          <p:cNvPr id="7" name="Picture 7" descr="A pixelated watermelon slice&#10;&#10;AI-generated content may be incorrect.">
            <a:extLst>
              <a:ext uri="{FF2B5EF4-FFF2-40B4-BE49-F238E27FC236}">
                <a16:creationId xmlns:a16="http://schemas.microsoft.com/office/drawing/2014/main" id="{97F1606D-E92B-9CFD-A41E-CEFF3A0670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5193" y="4719527"/>
            <a:ext cx="355454" cy="355454"/>
          </a:xfrm>
          <a:prstGeom prst="rect">
            <a:avLst/>
          </a:prstGeom>
        </p:spPr>
      </p:pic>
      <p:pic>
        <p:nvPicPr>
          <p:cNvPr id="10" name="Kép 9">
            <a:extLst>
              <a:ext uri="{FF2B5EF4-FFF2-40B4-BE49-F238E27FC236}">
                <a16:creationId xmlns:a16="http://schemas.microsoft.com/office/drawing/2014/main" id="{1C8993DC-65F6-42CE-90A5-076B696390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2536" y="5088976"/>
            <a:ext cx="304800" cy="304800"/>
          </a:xfrm>
          <a:prstGeom prst="rect">
            <a:avLst/>
          </a:prstGeom>
        </p:spPr>
      </p:pic>
      <p:pic>
        <p:nvPicPr>
          <p:cNvPr id="11" name="Kép 10">
            <a:extLst>
              <a:ext uri="{FF2B5EF4-FFF2-40B4-BE49-F238E27FC236}">
                <a16:creationId xmlns:a16="http://schemas.microsoft.com/office/drawing/2014/main" id="{FEF68732-C941-9EF9-3016-80DEDC2964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8353" y="4384054"/>
            <a:ext cx="1220016" cy="1220016"/>
          </a:xfrm>
          <a:prstGeom prst="rect">
            <a:avLst/>
          </a:prstGeom>
        </p:spPr>
      </p:pic>
      <p:pic>
        <p:nvPicPr>
          <p:cNvPr id="12" name="Kép 11">
            <a:extLst>
              <a:ext uri="{FF2B5EF4-FFF2-40B4-BE49-F238E27FC236}">
                <a16:creationId xmlns:a16="http://schemas.microsoft.com/office/drawing/2014/main" id="{56B2C5B1-9D2B-4AF4-C30F-CF3440C0AD9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17558" y="4162140"/>
            <a:ext cx="1191106" cy="1191106"/>
          </a:xfrm>
          <a:prstGeom prst="rect">
            <a:avLst/>
          </a:prstGeom>
        </p:spPr>
      </p:pic>
      <p:pic>
        <p:nvPicPr>
          <p:cNvPr id="14" name="Kép 13">
            <a:extLst>
              <a:ext uri="{FF2B5EF4-FFF2-40B4-BE49-F238E27FC236}">
                <a16:creationId xmlns:a16="http://schemas.microsoft.com/office/drawing/2014/main" id="{66405DD9-96CF-BCFC-7719-54060E6E3CE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27148" y="4548187"/>
            <a:ext cx="1083930" cy="903275"/>
          </a:xfrm>
          <a:prstGeom prst="rect">
            <a:avLst/>
          </a:prstGeom>
        </p:spPr>
      </p:pic>
      <p:pic>
        <p:nvPicPr>
          <p:cNvPr id="6" name="Kép 28">
            <a:extLst>
              <a:ext uri="{FF2B5EF4-FFF2-40B4-BE49-F238E27FC236}">
                <a16:creationId xmlns:a16="http://schemas.microsoft.com/office/drawing/2014/main" id="{413268E6-39EC-F541-29C6-E28F3F3D4E6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76571" y="3833812"/>
            <a:ext cx="1849962" cy="1849962"/>
          </a:xfrm>
          <a:prstGeom prst="rect">
            <a:avLst/>
          </a:prstGeom>
        </p:spPr>
      </p:pic>
    </p:spTree>
    <p:extLst>
      <p:ext uri="{BB962C8B-B14F-4D97-AF65-F5344CB8AC3E}">
        <p14:creationId xmlns:p14="http://schemas.microsoft.com/office/powerpoint/2010/main" val="83591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333808-4E3B-28D5-67EA-86E20CA565B7}"/>
              </a:ext>
            </a:extLst>
          </p:cNvPr>
          <p:cNvSpPr/>
          <p:nvPr/>
        </p:nvSpPr>
        <p:spPr>
          <a:xfrm>
            <a:off x="0" y="0"/>
            <a:ext cx="3031154" cy="742950"/>
          </a:xfrm>
          <a:prstGeom prst="rect">
            <a:avLst/>
          </a:prstGeom>
          <a:gradFill flip="none" rotWithShape="1">
            <a:gsLst>
              <a:gs pos="86000">
                <a:srgbClr val="DCDEE0"/>
              </a:gs>
              <a:gs pos="100000">
                <a:srgbClr val="EFEFF0">
                  <a:shade val="67500"/>
                  <a:satMod val="115000"/>
                </a:srgbClr>
              </a:gs>
              <a:gs pos="0">
                <a:srgbClr val="EFEFF0">
                  <a:shade val="100000"/>
                  <a:satMod val="115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Cím 1">
            <a:extLst>
              <a:ext uri="{FF2B5EF4-FFF2-40B4-BE49-F238E27FC236}">
                <a16:creationId xmlns:a16="http://schemas.microsoft.com/office/drawing/2014/main" id="{7DE1C5B7-4331-451E-A86F-66E726894228}"/>
              </a:ext>
            </a:extLst>
          </p:cNvPr>
          <p:cNvSpPr>
            <a:spLocks noGrp="1"/>
          </p:cNvSpPr>
          <p:nvPr>
            <p:ph type="title"/>
          </p:nvPr>
        </p:nvSpPr>
        <p:spPr>
          <a:xfrm>
            <a:off x="297180" y="-2"/>
            <a:ext cx="2733974" cy="1074422"/>
          </a:xfrm>
        </p:spPr>
        <p:txBody>
          <a:bodyPr>
            <a:normAutofit/>
          </a:bodyPr>
          <a:lstStyle/>
          <a:p>
            <a:r>
              <a:rPr lang="en-US" sz="5400" noProof="0" dirty="0">
                <a:solidFill>
                  <a:srgbClr val="717CB2"/>
                </a:solidFill>
                <a:latin typeface="Enchanted Land" panose="02000500000000000000" pitchFamily="2" charset="0"/>
              </a:rPr>
              <a:t>the</a:t>
            </a:r>
            <a:r>
              <a:rPr lang="en-US" sz="5400" noProof="0" dirty="0">
                <a:solidFill>
                  <a:srgbClr val="F5AC3A"/>
                </a:solidFill>
                <a:latin typeface="Enchanted Land" panose="02000500000000000000" pitchFamily="2" charset="0"/>
              </a:rPr>
              <a:t> Database</a:t>
            </a:r>
          </a:p>
        </p:txBody>
      </p:sp>
      <p:pic>
        <p:nvPicPr>
          <p:cNvPr id="8" name="Picture 7">
            <a:extLst>
              <a:ext uri="{FF2B5EF4-FFF2-40B4-BE49-F238E27FC236}">
                <a16:creationId xmlns:a16="http://schemas.microsoft.com/office/drawing/2014/main" id="{984E7458-B1CE-2C72-CBEA-F7BC632C8DC3}"/>
              </a:ext>
            </a:extLst>
          </p:cNvPr>
          <p:cNvPicPr>
            <a:picLocks noChangeAspect="1"/>
          </p:cNvPicPr>
          <p:nvPr/>
        </p:nvPicPr>
        <p:blipFill>
          <a:blip r:embed="rId3"/>
          <a:stretch>
            <a:fillRect/>
          </a:stretch>
        </p:blipFill>
        <p:spPr>
          <a:xfrm>
            <a:off x="3031154" y="-1"/>
            <a:ext cx="9160846" cy="742951"/>
          </a:xfrm>
          <a:prstGeom prst="rect">
            <a:avLst/>
          </a:prstGeom>
        </p:spPr>
      </p:pic>
      <p:pic>
        <p:nvPicPr>
          <p:cNvPr id="10" name="Picture 9">
            <a:extLst>
              <a:ext uri="{FF2B5EF4-FFF2-40B4-BE49-F238E27FC236}">
                <a16:creationId xmlns:a16="http://schemas.microsoft.com/office/drawing/2014/main" id="{CC7B05D3-7541-9091-BC83-59D8F6D17F95}"/>
              </a:ext>
            </a:extLst>
          </p:cNvPr>
          <p:cNvPicPr>
            <a:picLocks noChangeAspect="1"/>
          </p:cNvPicPr>
          <p:nvPr/>
        </p:nvPicPr>
        <p:blipFill>
          <a:blip r:embed="rId4"/>
          <a:stretch>
            <a:fillRect/>
          </a:stretch>
        </p:blipFill>
        <p:spPr>
          <a:xfrm>
            <a:off x="0" y="742950"/>
            <a:ext cx="3028580" cy="6501799"/>
          </a:xfrm>
          <a:prstGeom prst="rect">
            <a:avLst/>
          </a:prstGeom>
        </p:spPr>
      </p:pic>
      <p:pic>
        <p:nvPicPr>
          <p:cNvPr id="5" name="Tartalom helye 4">
            <a:extLst>
              <a:ext uri="{FF2B5EF4-FFF2-40B4-BE49-F238E27FC236}">
                <a16:creationId xmlns:a16="http://schemas.microsoft.com/office/drawing/2014/main" id="{661B1137-4DCE-282A-D0BF-448D63F033A6}"/>
              </a:ext>
            </a:extLst>
          </p:cNvPr>
          <p:cNvPicPr>
            <a:picLocks noGrp="1" noChangeAspect="1"/>
          </p:cNvPicPr>
          <p:nvPr>
            <p:ph idx="1"/>
          </p:nvPr>
        </p:nvPicPr>
        <p:blipFill>
          <a:blip r:embed="rId5"/>
          <a:srcRect l="2912" t="2298" r="2726" b="4450"/>
          <a:stretch/>
        </p:blipFill>
        <p:spPr>
          <a:xfrm>
            <a:off x="3749918" y="1445760"/>
            <a:ext cx="7304736" cy="4802187"/>
          </a:xfrm>
        </p:spPr>
      </p:pic>
    </p:spTree>
    <p:extLst>
      <p:ext uri="{BB962C8B-B14F-4D97-AF65-F5344CB8AC3E}">
        <p14:creationId xmlns:p14="http://schemas.microsoft.com/office/powerpoint/2010/main" val="1408292506"/>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2018A-5458-5DC7-BCE6-5FA8B0EC3EB8}"/>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9CAB17CB-0DBC-D6E6-AF7F-B9C0C32E406D}"/>
              </a:ext>
            </a:extLst>
          </p:cNvPr>
          <p:cNvSpPr/>
          <p:nvPr/>
        </p:nvSpPr>
        <p:spPr>
          <a:xfrm>
            <a:off x="0" y="0"/>
            <a:ext cx="3031154" cy="742950"/>
          </a:xfrm>
          <a:prstGeom prst="rect">
            <a:avLst/>
          </a:prstGeom>
          <a:gradFill flip="none" rotWithShape="1">
            <a:gsLst>
              <a:gs pos="86000">
                <a:srgbClr val="DCDEE0"/>
              </a:gs>
              <a:gs pos="100000">
                <a:srgbClr val="EFEFF0">
                  <a:shade val="67500"/>
                  <a:satMod val="115000"/>
                </a:srgbClr>
              </a:gs>
              <a:gs pos="0">
                <a:srgbClr val="EFEFF0">
                  <a:shade val="100000"/>
                  <a:satMod val="115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6" name="Picture 5">
            <a:extLst>
              <a:ext uri="{FF2B5EF4-FFF2-40B4-BE49-F238E27FC236}">
                <a16:creationId xmlns:a16="http://schemas.microsoft.com/office/drawing/2014/main" id="{08AC65BD-BC9C-ECE4-0BF6-8D1761C57A70}"/>
              </a:ext>
            </a:extLst>
          </p:cNvPr>
          <p:cNvPicPr>
            <a:picLocks noChangeAspect="1"/>
          </p:cNvPicPr>
          <p:nvPr/>
        </p:nvPicPr>
        <p:blipFill>
          <a:blip r:embed="rId2"/>
          <a:stretch>
            <a:fillRect/>
          </a:stretch>
        </p:blipFill>
        <p:spPr>
          <a:xfrm>
            <a:off x="3031154" y="-1"/>
            <a:ext cx="9160846" cy="742951"/>
          </a:xfrm>
          <a:prstGeom prst="rect">
            <a:avLst/>
          </a:prstGeom>
        </p:spPr>
      </p:pic>
      <p:pic>
        <p:nvPicPr>
          <p:cNvPr id="7" name="Picture 6">
            <a:extLst>
              <a:ext uri="{FF2B5EF4-FFF2-40B4-BE49-F238E27FC236}">
                <a16:creationId xmlns:a16="http://schemas.microsoft.com/office/drawing/2014/main" id="{6A06CFA8-F50A-2A2C-6498-808853A86D14}"/>
              </a:ext>
            </a:extLst>
          </p:cNvPr>
          <p:cNvPicPr>
            <a:picLocks noChangeAspect="1"/>
          </p:cNvPicPr>
          <p:nvPr/>
        </p:nvPicPr>
        <p:blipFill>
          <a:blip r:embed="rId3"/>
          <a:stretch>
            <a:fillRect/>
          </a:stretch>
        </p:blipFill>
        <p:spPr>
          <a:xfrm>
            <a:off x="0" y="742950"/>
            <a:ext cx="3028580" cy="6501799"/>
          </a:xfrm>
          <a:prstGeom prst="rect">
            <a:avLst/>
          </a:prstGeom>
        </p:spPr>
      </p:pic>
      <p:pic>
        <p:nvPicPr>
          <p:cNvPr id="5" name="Tartalom helye 4">
            <a:extLst>
              <a:ext uri="{FF2B5EF4-FFF2-40B4-BE49-F238E27FC236}">
                <a16:creationId xmlns:a16="http://schemas.microsoft.com/office/drawing/2014/main" id="{81BF406F-7B44-9682-795D-A8EA0CC81D53}"/>
              </a:ext>
            </a:extLst>
          </p:cNvPr>
          <p:cNvPicPr>
            <a:picLocks noGrp="1" noChangeAspect="1"/>
          </p:cNvPicPr>
          <p:nvPr>
            <p:ph idx="1"/>
          </p:nvPr>
        </p:nvPicPr>
        <p:blipFill>
          <a:blip r:embed="rId4"/>
          <a:srcRect l="2912" t="2298" r="2726" b="4450"/>
          <a:stretch/>
        </p:blipFill>
        <p:spPr>
          <a:xfrm>
            <a:off x="-2967287" y="2575592"/>
            <a:ext cx="18126574" cy="11916543"/>
          </a:xfrm>
        </p:spPr>
      </p:pic>
      <p:sp>
        <p:nvSpPr>
          <p:cNvPr id="9" name="Cím 1">
            <a:extLst>
              <a:ext uri="{FF2B5EF4-FFF2-40B4-BE49-F238E27FC236}">
                <a16:creationId xmlns:a16="http://schemas.microsoft.com/office/drawing/2014/main" id="{A7E047AE-A665-5270-A2E8-A887D7F448D6}"/>
              </a:ext>
            </a:extLst>
          </p:cNvPr>
          <p:cNvSpPr>
            <a:spLocks noGrp="1"/>
          </p:cNvSpPr>
          <p:nvPr>
            <p:ph type="title"/>
          </p:nvPr>
        </p:nvSpPr>
        <p:spPr>
          <a:xfrm>
            <a:off x="297180" y="-2"/>
            <a:ext cx="2733974" cy="1074422"/>
          </a:xfrm>
        </p:spPr>
        <p:txBody>
          <a:bodyPr>
            <a:normAutofit/>
          </a:bodyPr>
          <a:lstStyle/>
          <a:p>
            <a:r>
              <a:rPr lang="en-US" sz="5400" noProof="0" dirty="0">
                <a:solidFill>
                  <a:srgbClr val="717CB2"/>
                </a:solidFill>
                <a:latin typeface="Enchanted Land" panose="02000500000000000000" pitchFamily="2" charset="0"/>
              </a:rPr>
              <a:t>the</a:t>
            </a:r>
            <a:r>
              <a:rPr lang="en-US" sz="5400" noProof="0" dirty="0">
                <a:solidFill>
                  <a:srgbClr val="F5AC3A"/>
                </a:solidFill>
                <a:latin typeface="Enchanted Land" panose="02000500000000000000" pitchFamily="2" charset="0"/>
              </a:rPr>
              <a:t> Database</a:t>
            </a:r>
          </a:p>
        </p:txBody>
      </p:sp>
    </p:spTree>
    <p:extLst>
      <p:ext uri="{BB962C8B-B14F-4D97-AF65-F5344CB8AC3E}">
        <p14:creationId xmlns:p14="http://schemas.microsoft.com/office/powerpoint/2010/main" val="4286449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D2EC9-16CC-C6CA-7CE3-88F69625863C}"/>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B9840640-F926-78A3-673D-7735D63D29C3}"/>
              </a:ext>
            </a:extLst>
          </p:cNvPr>
          <p:cNvSpPr/>
          <p:nvPr/>
        </p:nvSpPr>
        <p:spPr>
          <a:xfrm>
            <a:off x="0" y="0"/>
            <a:ext cx="3031154" cy="742950"/>
          </a:xfrm>
          <a:prstGeom prst="rect">
            <a:avLst/>
          </a:prstGeom>
          <a:gradFill flip="none" rotWithShape="1">
            <a:gsLst>
              <a:gs pos="86000">
                <a:srgbClr val="DCDEE0"/>
              </a:gs>
              <a:gs pos="100000">
                <a:srgbClr val="EFEFF0">
                  <a:shade val="67500"/>
                  <a:satMod val="115000"/>
                </a:srgbClr>
              </a:gs>
              <a:gs pos="0">
                <a:srgbClr val="EFEFF0">
                  <a:shade val="100000"/>
                  <a:satMod val="115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Cím 1">
            <a:extLst>
              <a:ext uri="{FF2B5EF4-FFF2-40B4-BE49-F238E27FC236}">
                <a16:creationId xmlns:a16="http://schemas.microsoft.com/office/drawing/2014/main" id="{B8F4E16A-8179-246D-49B3-530888ED1DC5}"/>
              </a:ext>
            </a:extLst>
          </p:cNvPr>
          <p:cNvSpPr txBox="1">
            <a:spLocks/>
          </p:cNvSpPr>
          <p:nvPr/>
        </p:nvSpPr>
        <p:spPr>
          <a:xfrm>
            <a:off x="297180" y="-2"/>
            <a:ext cx="2733974" cy="10744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noProof="0" dirty="0">
                <a:solidFill>
                  <a:srgbClr val="717CB2"/>
                </a:solidFill>
                <a:latin typeface="Enchanted Land" panose="02000500000000000000" pitchFamily="2" charset="0"/>
              </a:rPr>
              <a:t>the</a:t>
            </a:r>
            <a:r>
              <a:rPr lang="en-US" sz="5400" noProof="0" dirty="0">
                <a:solidFill>
                  <a:srgbClr val="F5AC3A"/>
                </a:solidFill>
                <a:latin typeface="Enchanted Land" panose="02000500000000000000" pitchFamily="2" charset="0"/>
              </a:rPr>
              <a:t> Database</a:t>
            </a:r>
          </a:p>
        </p:txBody>
      </p:sp>
      <p:pic>
        <p:nvPicPr>
          <p:cNvPr id="6" name="Picture 5">
            <a:extLst>
              <a:ext uri="{FF2B5EF4-FFF2-40B4-BE49-F238E27FC236}">
                <a16:creationId xmlns:a16="http://schemas.microsoft.com/office/drawing/2014/main" id="{9E0CDB00-81E7-840F-105B-C233554E2EB5}"/>
              </a:ext>
            </a:extLst>
          </p:cNvPr>
          <p:cNvPicPr>
            <a:picLocks noChangeAspect="1"/>
          </p:cNvPicPr>
          <p:nvPr/>
        </p:nvPicPr>
        <p:blipFill>
          <a:blip r:embed="rId2"/>
          <a:stretch>
            <a:fillRect/>
          </a:stretch>
        </p:blipFill>
        <p:spPr>
          <a:xfrm>
            <a:off x="3031154" y="-1"/>
            <a:ext cx="9160846" cy="742951"/>
          </a:xfrm>
          <a:prstGeom prst="rect">
            <a:avLst/>
          </a:prstGeom>
        </p:spPr>
      </p:pic>
      <p:pic>
        <p:nvPicPr>
          <p:cNvPr id="7" name="Picture 6">
            <a:extLst>
              <a:ext uri="{FF2B5EF4-FFF2-40B4-BE49-F238E27FC236}">
                <a16:creationId xmlns:a16="http://schemas.microsoft.com/office/drawing/2014/main" id="{FDDB3981-79D8-0441-B162-7371A1F3529F}"/>
              </a:ext>
            </a:extLst>
          </p:cNvPr>
          <p:cNvPicPr>
            <a:picLocks noChangeAspect="1"/>
          </p:cNvPicPr>
          <p:nvPr/>
        </p:nvPicPr>
        <p:blipFill>
          <a:blip r:embed="rId3"/>
          <a:stretch>
            <a:fillRect/>
          </a:stretch>
        </p:blipFill>
        <p:spPr>
          <a:xfrm>
            <a:off x="0" y="742950"/>
            <a:ext cx="3028580" cy="6501799"/>
          </a:xfrm>
          <a:prstGeom prst="rect">
            <a:avLst/>
          </a:prstGeom>
        </p:spPr>
      </p:pic>
      <p:sp>
        <p:nvSpPr>
          <p:cNvPr id="2" name="Cím 1">
            <a:extLst>
              <a:ext uri="{FF2B5EF4-FFF2-40B4-BE49-F238E27FC236}">
                <a16:creationId xmlns:a16="http://schemas.microsoft.com/office/drawing/2014/main" id="{EFDD664F-B88A-78B0-B565-187EE293B20C}"/>
              </a:ext>
            </a:extLst>
          </p:cNvPr>
          <p:cNvSpPr>
            <a:spLocks noGrp="1"/>
          </p:cNvSpPr>
          <p:nvPr>
            <p:ph type="title"/>
          </p:nvPr>
        </p:nvSpPr>
        <p:spPr/>
        <p:txBody>
          <a:bodyPr/>
          <a:lstStyle/>
          <a:p>
            <a:r>
              <a:rPr lang="en-US" noProof="0" dirty="0"/>
              <a:t>The database</a:t>
            </a:r>
          </a:p>
        </p:txBody>
      </p:sp>
      <p:pic>
        <p:nvPicPr>
          <p:cNvPr id="5" name="Tartalom helye 4">
            <a:extLst>
              <a:ext uri="{FF2B5EF4-FFF2-40B4-BE49-F238E27FC236}">
                <a16:creationId xmlns:a16="http://schemas.microsoft.com/office/drawing/2014/main" id="{F63D36B6-56C4-4F00-7511-C4D2F8F4E351}"/>
              </a:ext>
            </a:extLst>
          </p:cNvPr>
          <p:cNvPicPr>
            <a:picLocks noGrp="1" noChangeAspect="1"/>
          </p:cNvPicPr>
          <p:nvPr>
            <p:ph idx="1"/>
          </p:nvPr>
        </p:nvPicPr>
        <p:blipFill>
          <a:blip r:embed="rId4"/>
          <a:srcRect l="2912" t="2298" r="2726" b="4450"/>
          <a:stretch/>
        </p:blipFill>
        <p:spPr>
          <a:xfrm>
            <a:off x="380093" y="-2580027"/>
            <a:ext cx="13801036" cy="9072902"/>
          </a:xfrm>
        </p:spPr>
      </p:pic>
    </p:spTree>
    <p:extLst>
      <p:ext uri="{BB962C8B-B14F-4D97-AF65-F5344CB8AC3E}">
        <p14:creationId xmlns:p14="http://schemas.microsoft.com/office/powerpoint/2010/main" val="2627694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05E1C-8741-A7A7-5826-2048888D19D2}"/>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F3A3E193-D41A-123A-747F-CD0E9BE5FE99}"/>
              </a:ext>
            </a:extLst>
          </p:cNvPr>
          <p:cNvSpPr>
            <a:spLocks noGrp="1"/>
          </p:cNvSpPr>
          <p:nvPr>
            <p:ph type="title"/>
          </p:nvPr>
        </p:nvSpPr>
        <p:spPr/>
        <p:txBody>
          <a:bodyPr/>
          <a:lstStyle/>
          <a:p>
            <a:r>
              <a:rPr lang="en-US" noProof="0" dirty="0"/>
              <a:t>The database</a:t>
            </a:r>
          </a:p>
        </p:txBody>
      </p:sp>
      <p:pic>
        <p:nvPicPr>
          <p:cNvPr id="5" name="Tartalom helye 4">
            <a:extLst>
              <a:ext uri="{FF2B5EF4-FFF2-40B4-BE49-F238E27FC236}">
                <a16:creationId xmlns:a16="http://schemas.microsoft.com/office/drawing/2014/main" id="{3FD84A87-8747-8DD5-3A2A-DE7A1860F5EE}"/>
              </a:ext>
            </a:extLst>
          </p:cNvPr>
          <p:cNvPicPr>
            <a:picLocks noGrp="1" noChangeAspect="1"/>
          </p:cNvPicPr>
          <p:nvPr>
            <p:ph idx="1"/>
          </p:nvPr>
        </p:nvPicPr>
        <p:blipFill>
          <a:blip r:embed="rId2"/>
          <a:srcRect l="2912" t="2298" r="2726" b="4450"/>
          <a:stretch/>
        </p:blipFill>
        <p:spPr>
          <a:xfrm>
            <a:off x="-7064829" y="-2189723"/>
            <a:ext cx="17093582" cy="11237446"/>
          </a:xfrm>
        </p:spPr>
      </p:pic>
    </p:spTree>
    <p:extLst>
      <p:ext uri="{BB962C8B-B14F-4D97-AF65-F5344CB8AC3E}">
        <p14:creationId xmlns:p14="http://schemas.microsoft.com/office/powerpoint/2010/main" val="3365417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E4AB5-B258-5342-CB8B-522E2491FD9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4A11D935-B537-F1CB-4E89-88465D473CA3}"/>
              </a:ext>
            </a:extLst>
          </p:cNvPr>
          <p:cNvSpPr/>
          <p:nvPr/>
        </p:nvSpPr>
        <p:spPr>
          <a:xfrm>
            <a:off x="0" y="0"/>
            <a:ext cx="3031154" cy="742950"/>
          </a:xfrm>
          <a:prstGeom prst="rect">
            <a:avLst/>
          </a:prstGeom>
          <a:gradFill flip="none" rotWithShape="1">
            <a:gsLst>
              <a:gs pos="86000">
                <a:srgbClr val="DCDEE0"/>
              </a:gs>
              <a:gs pos="100000">
                <a:srgbClr val="EFEFF0">
                  <a:shade val="67500"/>
                  <a:satMod val="115000"/>
                </a:srgbClr>
              </a:gs>
              <a:gs pos="0">
                <a:srgbClr val="EFEFF0">
                  <a:shade val="100000"/>
                  <a:satMod val="115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Cím 1">
            <a:extLst>
              <a:ext uri="{FF2B5EF4-FFF2-40B4-BE49-F238E27FC236}">
                <a16:creationId xmlns:a16="http://schemas.microsoft.com/office/drawing/2014/main" id="{3A485CBC-7266-93F9-A828-7B0DCD26EE0E}"/>
              </a:ext>
            </a:extLst>
          </p:cNvPr>
          <p:cNvSpPr>
            <a:spLocks noGrp="1"/>
          </p:cNvSpPr>
          <p:nvPr>
            <p:ph type="title"/>
          </p:nvPr>
        </p:nvSpPr>
        <p:spPr>
          <a:xfrm>
            <a:off x="297180" y="-2"/>
            <a:ext cx="2733974" cy="1074422"/>
          </a:xfrm>
        </p:spPr>
        <p:txBody>
          <a:bodyPr>
            <a:normAutofit/>
          </a:bodyPr>
          <a:lstStyle/>
          <a:p>
            <a:r>
              <a:rPr lang="en-US" sz="5400" noProof="0" dirty="0">
                <a:solidFill>
                  <a:srgbClr val="717CB2"/>
                </a:solidFill>
                <a:latin typeface="Enchanted Land" panose="02000500000000000000" pitchFamily="2" charset="0"/>
              </a:rPr>
              <a:t>the</a:t>
            </a:r>
            <a:r>
              <a:rPr lang="en-US" sz="5400" noProof="0" dirty="0">
                <a:solidFill>
                  <a:srgbClr val="F5AC3A"/>
                </a:solidFill>
                <a:latin typeface="Enchanted Land" panose="02000500000000000000" pitchFamily="2" charset="0"/>
              </a:rPr>
              <a:t> Database</a:t>
            </a:r>
          </a:p>
        </p:txBody>
      </p:sp>
      <p:pic>
        <p:nvPicPr>
          <p:cNvPr id="8" name="Picture 7">
            <a:extLst>
              <a:ext uri="{FF2B5EF4-FFF2-40B4-BE49-F238E27FC236}">
                <a16:creationId xmlns:a16="http://schemas.microsoft.com/office/drawing/2014/main" id="{4556A276-2748-422A-3B59-05A5C71F4BCF}"/>
              </a:ext>
            </a:extLst>
          </p:cNvPr>
          <p:cNvPicPr>
            <a:picLocks noChangeAspect="1"/>
          </p:cNvPicPr>
          <p:nvPr/>
        </p:nvPicPr>
        <p:blipFill>
          <a:blip r:embed="rId2"/>
          <a:stretch>
            <a:fillRect/>
          </a:stretch>
        </p:blipFill>
        <p:spPr>
          <a:xfrm>
            <a:off x="3031154" y="-1"/>
            <a:ext cx="9160846" cy="742951"/>
          </a:xfrm>
          <a:prstGeom prst="rect">
            <a:avLst/>
          </a:prstGeom>
        </p:spPr>
      </p:pic>
      <p:pic>
        <p:nvPicPr>
          <p:cNvPr id="9" name="Picture 8">
            <a:extLst>
              <a:ext uri="{FF2B5EF4-FFF2-40B4-BE49-F238E27FC236}">
                <a16:creationId xmlns:a16="http://schemas.microsoft.com/office/drawing/2014/main" id="{2E9F88D6-3949-BD60-D8C2-ADD35BEE6D9D}"/>
              </a:ext>
            </a:extLst>
          </p:cNvPr>
          <p:cNvPicPr>
            <a:picLocks noChangeAspect="1"/>
          </p:cNvPicPr>
          <p:nvPr/>
        </p:nvPicPr>
        <p:blipFill>
          <a:blip r:embed="rId3"/>
          <a:stretch>
            <a:fillRect/>
          </a:stretch>
        </p:blipFill>
        <p:spPr>
          <a:xfrm>
            <a:off x="0" y="742950"/>
            <a:ext cx="3028580" cy="6501799"/>
          </a:xfrm>
          <a:prstGeom prst="rect">
            <a:avLst/>
          </a:prstGeom>
        </p:spPr>
      </p:pic>
      <p:pic>
        <p:nvPicPr>
          <p:cNvPr id="5" name="Tartalom helye 4">
            <a:extLst>
              <a:ext uri="{FF2B5EF4-FFF2-40B4-BE49-F238E27FC236}">
                <a16:creationId xmlns:a16="http://schemas.microsoft.com/office/drawing/2014/main" id="{C1B63C18-12B9-078A-7BE6-6053480539AA}"/>
              </a:ext>
            </a:extLst>
          </p:cNvPr>
          <p:cNvPicPr>
            <a:picLocks noGrp="1" noChangeAspect="1"/>
          </p:cNvPicPr>
          <p:nvPr>
            <p:ph idx="1"/>
          </p:nvPr>
        </p:nvPicPr>
        <p:blipFill>
          <a:blip r:embed="rId4"/>
          <a:srcRect l="2912" t="2298" r="2726" b="4450"/>
          <a:stretch/>
        </p:blipFill>
        <p:spPr>
          <a:xfrm>
            <a:off x="3488660" y="1592755"/>
            <a:ext cx="7304736" cy="4802187"/>
          </a:xfrm>
        </p:spPr>
      </p:pic>
    </p:spTree>
    <p:extLst>
      <p:ext uri="{BB962C8B-B14F-4D97-AF65-F5344CB8AC3E}">
        <p14:creationId xmlns:p14="http://schemas.microsoft.com/office/powerpoint/2010/main" val="804087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pic>
        <p:nvPicPr>
          <p:cNvPr id="5" name="Picture 4" descr="A purple clouds and the moon&#10;&#10;AI-generated content may be incorrect.">
            <a:extLst>
              <a:ext uri="{FF2B5EF4-FFF2-40B4-BE49-F238E27FC236}">
                <a16:creationId xmlns:a16="http://schemas.microsoft.com/office/drawing/2014/main" id="{7AA1CD55-B0E7-16C5-16FB-2AC82F3E2E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8014" y="160179"/>
            <a:ext cx="9295971" cy="3485991"/>
          </a:xfrm>
          <a:prstGeom prst="rect">
            <a:avLst/>
          </a:prstGeom>
        </p:spPr>
      </p:pic>
      <p:sp>
        <p:nvSpPr>
          <p:cNvPr id="2" name="Cím 1">
            <a:extLst>
              <a:ext uri="{FF2B5EF4-FFF2-40B4-BE49-F238E27FC236}">
                <a16:creationId xmlns:a16="http://schemas.microsoft.com/office/drawing/2014/main" id="{F3240DCB-F8D0-4680-82EA-42AA4A6B57BA}"/>
              </a:ext>
            </a:extLst>
          </p:cNvPr>
          <p:cNvSpPr>
            <a:spLocks noGrp="1"/>
          </p:cNvSpPr>
          <p:nvPr>
            <p:ph type="title"/>
          </p:nvPr>
        </p:nvSpPr>
        <p:spPr>
          <a:xfrm>
            <a:off x="1448014" y="1240392"/>
            <a:ext cx="9295971" cy="1325563"/>
          </a:xfrm>
        </p:spPr>
        <p:txBody>
          <a:bodyPr>
            <a:noAutofit/>
          </a:bodyPr>
          <a:lstStyle/>
          <a:p>
            <a:pPr algn="ctr"/>
            <a:r>
              <a:rPr lang="en-US" sz="9600" dirty="0">
                <a:solidFill>
                  <a:schemeClr val="bg1">
                    <a:lumMod val="85000"/>
                  </a:schemeClr>
                </a:solidFill>
                <a:latin typeface="Rajjah Famillia Medium" panose="00000600000000000000" pitchFamily="2" charset="0"/>
              </a:rPr>
              <a:t>The website</a:t>
            </a:r>
            <a:endParaRPr lang="en-US" sz="9600" noProof="0" dirty="0">
              <a:solidFill>
                <a:schemeClr val="bg1">
                  <a:lumMod val="85000"/>
                </a:schemeClr>
              </a:solidFill>
              <a:latin typeface="Rajjah Famillia Medium" panose="00000600000000000000" pitchFamily="2" charset="0"/>
            </a:endParaRPr>
          </a:p>
        </p:txBody>
      </p:sp>
      <p:sp>
        <p:nvSpPr>
          <p:cNvPr id="3" name="Tartalom helye 2">
            <a:extLst>
              <a:ext uri="{FF2B5EF4-FFF2-40B4-BE49-F238E27FC236}">
                <a16:creationId xmlns:a16="http://schemas.microsoft.com/office/drawing/2014/main" id="{6E0932BE-9F3A-4D46-9153-58803856237E}"/>
              </a:ext>
            </a:extLst>
          </p:cNvPr>
          <p:cNvSpPr>
            <a:spLocks noGrp="1"/>
          </p:cNvSpPr>
          <p:nvPr>
            <p:ph idx="1"/>
          </p:nvPr>
        </p:nvSpPr>
        <p:spPr>
          <a:xfrm>
            <a:off x="0" y="3771900"/>
            <a:ext cx="12192000" cy="857250"/>
          </a:xfrm>
        </p:spPr>
        <p:txBody>
          <a:bodyPr>
            <a:noAutofit/>
          </a:bodyPr>
          <a:lstStyle/>
          <a:p>
            <a:pPr marL="0" indent="0" algn="ctr">
              <a:buNone/>
            </a:pPr>
            <a:r>
              <a:rPr lang="en-US" sz="6600" noProof="0" dirty="0">
                <a:solidFill>
                  <a:schemeClr val="bg1">
                    <a:lumMod val="85000"/>
                  </a:schemeClr>
                </a:solidFill>
                <a:latin typeface="Enchanted Land" panose="02000500000000000000" pitchFamily="2" charset="0"/>
                <a:ea typeface="Yu Gothic UI Semibold" panose="020B0700000000000000" pitchFamily="34" charset="-128"/>
              </a:rPr>
              <a:t>Style</a:t>
            </a:r>
            <a:endParaRPr lang="en-US" sz="6600" noProof="0" dirty="0">
              <a:solidFill>
                <a:schemeClr val="bg1">
                  <a:lumMod val="85000"/>
                </a:schemeClr>
              </a:solidFill>
              <a:latin typeface="Yu Gothic UI" panose="020B0500000000000000" pitchFamily="34" charset="-128"/>
              <a:ea typeface="Yu Gothic UI" panose="020B0500000000000000" pitchFamily="34" charset="-128"/>
            </a:endParaRPr>
          </a:p>
        </p:txBody>
      </p:sp>
      <p:sp>
        <p:nvSpPr>
          <p:cNvPr id="4" name="Rectangle: Rounded Corners 3">
            <a:extLst>
              <a:ext uri="{FF2B5EF4-FFF2-40B4-BE49-F238E27FC236}">
                <a16:creationId xmlns:a16="http://schemas.microsoft.com/office/drawing/2014/main" id="{A321FD8A-7DA7-B80D-7C27-F47AB78E32A6}"/>
              </a:ext>
            </a:extLst>
          </p:cNvPr>
          <p:cNvSpPr/>
          <p:nvPr/>
        </p:nvSpPr>
        <p:spPr>
          <a:xfrm>
            <a:off x="1448014" y="4977845"/>
            <a:ext cx="2297430" cy="2777490"/>
          </a:xfrm>
          <a:prstGeom prst="roundRect">
            <a:avLst>
              <a:gd name="adj" fmla="val 9702"/>
            </a:avLst>
          </a:prstGeom>
          <a:solidFill>
            <a:srgbClr val="7E52A4"/>
          </a:solidFill>
          <a:ln>
            <a:noFill/>
          </a:ln>
        </p:spPr>
        <p:style>
          <a:lnRef idx="2">
            <a:schemeClr val="dk1"/>
          </a:lnRef>
          <a:fillRef idx="1">
            <a:schemeClr val="lt1"/>
          </a:fillRef>
          <a:effectRef idx="0">
            <a:schemeClr val="dk1"/>
          </a:effectRef>
          <a:fontRef idx="minor">
            <a:schemeClr val="dk1"/>
          </a:fontRef>
        </p:style>
        <p:txBody>
          <a:bodyPr rtlCol="0" anchor="t"/>
          <a:lstStyle/>
          <a:p>
            <a:pPr algn="ctr">
              <a:lnSpc>
                <a:spcPct val="300000"/>
              </a:lnSpc>
            </a:pPr>
            <a:r>
              <a:rPr lang="en-US" sz="2800" noProof="0" dirty="0">
                <a:solidFill>
                  <a:schemeClr val="bg1">
                    <a:lumMod val="85000"/>
                  </a:schemeClr>
                </a:solidFill>
                <a:latin typeface="Yu Gothic UI Semibold" panose="020B0700000000000000" pitchFamily="34" charset="-128"/>
                <a:ea typeface="Yu Gothic UI Semibold" panose="020B0700000000000000" pitchFamily="34" charset="-128"/>
              </a:rPr>
              <a:t>CSS</a:t>
            </a:r>
          </a:p>
        </p:txBody>
      </p:sp>
      <p:sp>
        <p:nvSpPr>
          <p:cNvPr id="6" name="Rectangle: Rounded Corners 5">
            <a:extLst>
              <a:ext uri="{FF2B5EF4-FFF2-40B4-BE49-F238E27FC236}">
                <a16:creationId xmlns:a16="http://schemas.microsoft.com/office/drawing/2014/main" id="{62A8E2BC-AFC3-ADB6-59A4-73E8542047D4}"/>
              </a:ext>
            </a:extLst>
          </p:cNvPr>
          <p:cNvSpPr/>
          <p:nvPr/>
        </p:nvSpPr>
        <p:spPr>
          <a:xfrm>
            <a:off x="4947284" y="4977845"/>
            <a:ext cx="2297430" cy="2777490"/>
          </a:xfrm>
          <a:prstGeom prst="roundRect">
            <a:avLst>
              <a:gd name="adj" fmla="val 9702"/>
            </a:avLst>
          </a:prstGeom>
          <a:solidFill>
            <a:srgbClr val="7E52A4"/>
          </a:solidFill>
          <a:ln>
            <a:noFill/>
          </a:ln>
        </p:spPr>
        <p:style>
          <a:lnRef idx="2">
            <a:schemeClr val="dk1"/>
          </a:lnRef>
          <a:fillRef idx="1">
            <a:schemeClr val="lt1"/>
          </a:fillRef>
          <a:effectRef idx="0">
            <a:schemeClr val="dk1"/>
          </a:effectRef>
          <a:fontRef idx="minor">
            <a:schemeClr val="dk1"/>
          </a:fontRef>
        </p:style>
        <p:txBody>
          <a:bodyPr rtlCol="0" anchor="t"/>
          <a:lstStyle/>
          <a:p>
            <a:pPr algn="ctr">
              <a:lnSpc>
                <a:spcPct val="300000"/>
              </a:lnSpc>
            </a:pPr>
            <a:r>
              <a:rPr lang="en-US" sz="2800" noProof="0" dirty="0">
                <a:solidFill>
                  <a:schemeClr val="bg1">
                    <a:lumMod val="85000"/>
                  </a:schemeClr>
                </a:solidFill>
                <a:latin typeface="Yu Gothic UI Semibold" panose="020B0700000000000000" pitchFamily="34" charset="-128"/>
                <a:ea typeface="Yu Gothic UI Semibold" panose="020B0700000000000000" pitchFamily="34" charset="-128"/>
              </a:rPr>
              <a:t>Bootstrap</a:t>
            </a:r>
          </a:p>
        </p:txBody>
      </p:sp>
      <p:sp>
        <p:nvSpPr>
          <p:cNvPr id="7" name="Rectangle: Rounded Corners 6">
            <a:extLst>
              <a:ext uri="{FF2B5EF4-FFF2-40B4-BE49-F238E27FC236}">
                <a16:creationId xmlns:a16="http://schemas.microsoft.com/office/drawing/2014/main" id="{F57DE114-FD9D-E1E1-5591-2BE187543416}"/>
              </a:ext>
            </a:extLst>
          </p:cNvPr>
          <p:cNvSpPr/>
          <p:nvPr/>
        </p:nvSpPr>
        <p:spPr>
          <a:xfrm>
            <a:off x="8446555" y="4977845"/>
            <a:ext cx="2297430" cy="2777490"/>
          </a:xfrm>
          <a:prstGeom prst="roundRect">
            <a:avLst>
              <a:gd name="adj" fmla="val 9702"/>
            </a:avLst>
          </a:prstGeom>
          <a:solidFill>
            <a:srgbClr val="7E52A4"/>
          </a:solidFill>
          <a:ln>
            <a:noFill/>
          </a:ln>
        </p:spPr>
        <p:style>
          <a:lnRef idx="2">
            <a:schemeClr val="dk1"/>
          </a:lnRef>
          <a:fillRef idx="1">
            <a:schemeClr val="lt1"/>
          </a:fillRef>
          <a:effectRef idx="0">
            <a:schemeClr val="dk1"/>
          </a:effectRef>
          <a:fontRef idx="minor">
            <a:schemeClr val="dk1"/>
          </a:fontRef>
        </p:style>
        <p:txBody>
          <a:bodyPr rtlCol="0" anchor="t"/>
          <a:lstStyle/>
          <a:p>
            <a:pPr algn="ctr">
              <a:lnSpc>
                <a:spcPct val="300000"/>
              </a:lnSpc>
            </a:pPr>
            <a:r>
              <a:rPr lang="en-US" sz="2800" noProof="0" dirty="0" err="1">
                <a:solidFill>
                  <a:schemeClr val="bg1">
                    <a:lumMod val="85000"/>
                  </a:schemeClr>
                </a:solidFill>
                <a:latin typeface="Yu Gothic UI Semibold" panose="020B0700000000000000" pitchFamily="34" charset="-128"/>
                <a:ea typeface="Yu Gothic UI Semibold" panose="020B0700000000000000" pitchFamily="34" charset="-128"/>
              </a:rPr>
              <a:t>Uiverse</a:t>
            </a:r>
            <a:endParaRPr lang="en-US" sz="2800" noProof="0" dirty="0">
              <a:solidFill>
                <a:schemeClr val="bg1">
                  <a:lumMod val="85000"/>
                </a:schemeClr>
              </a:solidFill>
              <a:latin typeface="Yu Gothic UI Semibold" panose="020B0700000000000000" pitchFamily="34" charset="-128"/>
              <a:ea typeface="Yu Gothic UI Semibold" panose="020B0700000000000000" pitchFamily="34" charset="-128"/>
            </a:endParaRPr>
          </a:p>
        </p:txBody>
      </p:sp>
      <p:pic>
        <p:nvPicPr>
          <p:cNvPr id="10" name="20250411-0559-50.0611635">
            <a:hlinkClick r:id="" action="ppaction://media"/>
            <a:extLst>
              <a:ext uri="{FF2B5EF4-FFF2-40B4-BE49-F238E27FC236}">
                <a16:creationId xmlns:a16="http://schemas.microsoft.com/office/drawing/2014/main" id="{57296D6D-424F-DC9C-B6DC-297A97B7132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663428" y="160179"/>
            <a:ext cx="4865142" cy="6528591"/>
          </a:xfrm>
          <a:prstGeom prst="rect">
            <a:avLst/>
          </a:prstGeom>
        </p:spPr>
      </p:pic>
    </p:spTree>
    <p:extLst>
      <p:ext uri="{BB962C8B-B14F-4D97-AF65-F5344CB8AC3E}">
        <p14:creationId xmlns:p14="http://schemas.microsoft.com/office/powerpoint/2010/main" val="98238165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2082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10" fill="hold" display="0">
                  <p:stCondLst>
                    <p:cond delay="indefinite"/>
                  </p:stCondLst>
                </p:cTn>
                <p:tgtEl>
                  <p:spTgt spid="10"/>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2B8636C-14C2-4E60-BF6D-09A114A091CB}"/>
              </a:ext>
            </a:extLst>
          </p:cNvPr>
          <p:cNvSpPr>
            <a:spLocks noGrp="1"/>
          </p:cNvSpPr>
          <p:nvPr>
            <p:ph type="title"/>
          </p:nvPr>
        </p:nvSpPr>
        <p:spPr/>
        <p:txBody>
          <a:bodyPr>
            <a:normAutofit/>
          </a:bodyPr>
          <a:lstStyle/>
          <a:p>
            <a:r>
              <a:rPr lang="en-US" sz="7200" noProof="0" dirty="0">
                <a:solidFill>
                  <a:schemeClr val="bg1">
                    <a:lumMod val="85000"/>
                  </a:schemeClr>
                </a:solidFill>
                <a:latin typeface="Enchanted Land" panose="02000500000000000000" pitchFamily="2" charset="0"/>
              </a:rPr>
              <a:t>A </a:t>
            </a:r>
            <a:r>
              <a:rPr lang="en-US" sz="7200" noProof="0" dirty="0" err="1">
                <a:solidFill>
                  <a:schemeClr val="bg1">
                    <a:lumMod val="85000"/>
                  </a:schemeClr>
                </a:solidFill>
                <a:latin typeface="Enchanted Land" panose="02000500000000000000" pitchFamily="2" charset="0"/>
              </a:rPr>
              <a:t>prezentáció</a:t>
            </a:r>
            <a:r>
              <a:rPr lang="en-US" sz="7200" noProof="0" dirty="0">
                <a:solidFill>
                  <a:schemeClr val="bg1">
                    <a:lumMod val="85000"/>
                  </a:schemeClr>
                </a:solidFill>
                <a:latin typeface="Enchanted Land" panose="02000500000000000000" pitchFamily="2" charset="0"/>
              </a:rPr>
              <a:t> </a:t>
            </a:r>
            <a:r>
              <a:rPr lang="en-US" sz="7200" noProof="0" dirty="0" err="1">
                <a:solidFill>
                  <a:schemeClr val="bg1">
                    <a:lumMod val="85000"/>
                  </a:schemeClr>
                </a:solidFill>
                <a:latin typeface="Enchanted Land" panose="02000500000000000000" pitchFamily="2" charset="0"/>
              </a:rPr>
              <a:t>felépítése</a:t>
            </a:r>
            <a:endParaRPr lang="en-US" sz="7200" noProof="0" dirty="0">
              <a:solidFill>
                <a:schemeClr val="bg1">
                  <a:lumMod val="85000"/>
                </a:schemeClr>
              </a:solidFill>
              <a:latin typeface="Enchanted Land" panose="02000500000000000000" pitchFamily="2" charset="0"/>
            </a:endParaRPr>
          </a:p>
        </p:txBody>
      </p:sp>
      <p:sp>
        <p:nvSpPr>
          <p:cNvPr id="3" name="Tartalom helye 2">
            <a:extLst>
              <a:ext uri="{FF2B5EF4-FFF2-40B4-BE49-F238E27FC236}">
                <a16:creationId xmlns:a16="http://schemas.microsoft.com/office/drawing/2014/main" id="{3E748149-4282-48B5-B721-A479E5ADD7F7}"/>
              </a:ext>
            </a:extLst>
          </p:cNvPr>
          <p:cNvSpPr>
            <a:spLocks noGrp="1"/>
          </p:cNvSpPr>
          <p:nvPr>
            <p:ph idx="1"/>
          </p:nvPr>
        </p:nvSpPr>
        <p:spPr>
          <a:xfrm>
            <a:off x="838200" y="1970345"/>
            <a:ext cx="10515600" cy="4351338"/>
          </a:xfrm>
        </p:spPr>
        <p:txBody>
          <a:bodyPr/>
          <a:lstStyle/>
          <a:p>
            <a:r>
              <a:rPr lang="en-US" noProof="0" dirty="0">
                <a:solidFill>
                  <a:schemeClr val="bg1">
                    <a:lumMod val="85000"/>
                  </a:schemeClr>
                </a:solidFill>
                <a:latin typeface="Yu Gothic UI" panose="020B0500000000000000" pitchFamily="34" charset="-128"/>
                <a:ea typeface="Yu Gothic UI" panose="020B0500000000000000" pitchFamily="34" charset="-128"/>
              </a:rPr>
              <a:t>A </a:t>
            </a:r>
            <a:r>
              <a:rPr lang="en-US" noProof="0" dirty="0" err="1">
                <a:solidFill>
                  <a:schemeClr val="bg1">
                    <a:lumMod val="85000"/>
                  </a:schemeClr>
                </a:solidFill>
                <a:latin typeface="Yu Gothic UI" panose="020B0500000000000000" pitchFamily="34" charset="-128"/>
                <a:ea typeface="Yu Gothic UI" panose="020B0500000000000000" pitchFamily="34" charset="-128"/>
              </a:rPr>
              <a:t>feladat</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ismertetése</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r>
              <a:rPr lang="en-US" noProof="0" dirty="0">
                <a:solidFill>
                  <a:schemeClr val="bg1">
                    <a:lumMod val="85000"/>
                  </a:schemeClr>
                </a:solidFill>
                <a:latin typeface="Yu Gothic UI" panose="020B0500000000000000" pitchFamily="34" charset="-128"/>
                <a:ea typeface="Yu Gothic UI" panose="020B0500000000000000" pitchFamily="34" charset="-128"/>
              </a:rPr>
              <a:t>A </a:t>
            </a:r>
            <a:r>
              <a:rPr lang="en-US" noProof="0" dirty="0" err="1">
                <a:solidFill>
                  <a:schemeClr val="bg1">
                    <a:lumMod val="85000"/>
                  </a:schemeClr>
                </a:solidFill>
                <a:latin typeface="Yu Gothic UI" panose="020B0500000000000000" pitchFamily="34" charset="-128"/>
                <a:ea typeface="Yu Gothic UI" panose="020B0500000000000000" pitchFamily="34" charset="-128"/>
              </a:rPr>
              <a:t>játék</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angol</a:t>
            </a:r>
            <a:r>
              <a:rPr lang="en-US" noProof="0" dirty="0">
                <a:solidFill>
                  <a:schemeClr val="bg1">
                    <a:lumMod val="85000"/>
                  </a:schemeClr>
                </a:solidFill>
                <a:latin typeface="Yu Gothic UI" panose="020B0500000000000000" pitchFamily="34" charset="-128"/>
                <a:ea typeface="Yu Gothic UI" panose="020B0500000000000000" pitchFamily="34" charset="-128"/>
              </a:rPr>
              <a:t>)</a:t>
            </a:r>
          </a:p>
          <a:p>
            <a:r>
              <a:rPr lang="en-US" noProof="0" dirty="0" err="1">
                <a:solidFill>
                  <a:schemeClr val="bg1">
                    <a:lumMod val="85000"/>
                  </a:schemeClr>
                </a:solidFill>
                <a:latin typeface="Yu Gothic UI" panose="020B0500000000000000" pitchFamily="34" charset="-128"/>
                <a:ea typeface="Yu Gothic UI" panose="020B0500000000000000" pitchFamily="34" charset="-128"/>
              </a:rPr>
              <a:t>Adatszerkezet</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angol</a:t>
            </a:r>
            <a:r>
              <a:rPr lang="en-US" noProof="0" dirty="0">
                <a:solidFill>
                  <a:schemeClr val="bg1">
                    <a:lumMod val="85000"/>
                  </a:schemeClr>
                </a:solidFill>
                <a:latin typeface="Yu Gothic UI" panose="020B0500000000000000" pitchFamily="34" charset="-128"/>
                <a:ea typeface="Yu Gothic UI" panose="020B0500000000000000" pitchFamily="34" charset="-128"/>
              </a:rPr>
              <a:t>)</a:t>
            </a:r>
          </a:p>
          <a:p>
            <a:r>
              <a:rPr lang="en-US" noProof="0" dirty="0" err="1">
                <a:solidFill>
                  <a:schemeClr val="bg1">
                    <a:lumMod val="85000"/>
                  </a:schemeClr>
                </a:solidFill>
                <a:latin typeface="Yu Gothic UI" panose="020B0500000000000000" pitchFamily="34" charset="-128"/>
                <a:ea typeface="Yu Gothic UI" panose="020B0500000000000000" pitchFamily="34" charset="-128"/>
              </a:rPr>
              <a:t>Weboldal</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r>
              <a:rPr lang="en-US" noProof="0" dirty="0">
                <a:solidFill>
                  <a:schemeClr val="bg1">
                    <a:lumMod val="85000"/>
                  </a:schemeClr>
                </a:solidFill>
                <a:latin typeface="Yu Gothic UI" panose="020B0500000000000000" pitchFamily="34" charset="-128"/>
                <a:ea typeface="Yu Gothic UI" panose="020B0500000000000000" pitchFamily="34" charset="-128"/>
              </a:rPr>
              <a:t>API</a:t>
            </a:r>
          </a:p>
          <a:p>
            <a:r>
              <a:rPr lang="en-US" noProof="0" dirty="0" err="1">
                <a:solidFill>
                  <a:schemeClr val="bg1">
                    <a:lumMod val="85000"/>
                  </a:schemeClr>
                </a:solidFill>
                <a:latin typeface="Yu Gothic UI" panose="020B0500000000000000" pitchFamily="34" charset="-128"/>
                <a:ea typeface="Yu Gothic UI" panose="020B0500000000000000" pitchFamily="34" charset="-128"/>
              </a:rPr>
              <a:t>Tesztelési</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folyamat</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r>
              <a:rPr lang="en-US" noProof="0" dirty="0" err="1">
                <a:solidFill>
                  <a:schemeClr val="bg1">
                    <a:lumMod val="85000"/>
                  </a:schemeClr>
                </a:solidFill>
                <a:latin typeface="Yu Gothic UI" panose="020B0500000000000000" pitchFamily="34" charset="-128"/>
                <a:ea typeface="Yu Gothic UI" panose="020B0500000000000000" pitchFamily="34" charset="-128"/>
              </a:rPr>
              <a:t>Továbbfejlesztési</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lehetőségek</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41842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grpId="0" nodeType="after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additive="base">
                                        <p:cTn id="32"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fill="hold" grpId="0" nodeType="after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81391E1-1139-5482-F1A7-B8A83DBE64C2}"/>
              </a:ext>
            </a:extLst>
          </p:cNvPr>
          <p:cNvSpPr>
            <a:spLocks noGrp="1"/>
          </p:cNvSpPr>
          <p:nvPr>
            <p:ph type="title"/>
          </p:nvPr>
        </p:nvSpPr>
        <p:spPr/>
        <p:txBody>
          <a:bodyPr/>
          <a:lstStyle/>
          <a:p>
            <a:r>
              <a:rPr lang="en-US" noProof="0" dirty="0">
                <a:solidFill>
                  <a:schemeClr val="bg1">
                    <a:lumMod val="85000"/>
                  </a:schemeClr>
                </a:solidFill>
                <a:latin typeface="Enchanted Land" panose="02000500000000000000" pitchFamily="2" charset="0"/>
              </a:rPr>
              <a:t>A </a:t>
            </a:r>
            <a:r>
              <a:rPr lang="en-US" noProof="0" dirty="0" err="1">
                <a:solidFill>
                  <a:schemeClr val="bg1">
                    <a:lumMod val="85000"/>
                  </a:schemeClr>
                </a:solidFill>
                <a:latin typeface="Enchanted Land" panose="02000500000000000000" pitchFamily="2" charset="0"/>
              </a:rPr>
              <a:t>weboldal</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részei</a:t>
            </a:r>
            <a:r>
              <a:rPr lang="en-US" noProof="0" dirty="0">
                <a:solidFill>
                  <a:schemeClr val="bg1">
                    <a:lumMod val="85000"/>
                  </a:schemeClr>
                </a:solidFill>
                <a:latin typeface="Enchanted Land" panose="02000500000000000000" pitchFamily="2" charset="0"/>
              </a:rPr>
              <a:t> – a </a:t>
            </a:r>
            <a:r>
              <a:rPr lang="en-US" noProof="0" dirty="0" err="1">
                <a:solidFill>
                  <a:schemeClr val="bg1">
                    <a:lumMod val="85000"/>
                  </a:schemeClr>
                </a:solidFill>
                <a:latin typeface="Enchanted Land" panose="02000500000000000000" pitchFamily="2" charset="0"/>
              </a:rPr>
              <a:t>főoldal</a:t>
            </a:r>
            <a:endParaRPr lang="en-US" noProof="0" dirty="0">
              <a:solidFill>
                <a:schemeClr val="bg1">
                  <a:lumMod val="85000"/>
                </a:schemeClr>
              </a:solidFill>
              <a:latin typeface="Enchanted Land" panose="02000500000000000000" pitchFamily="2" charset="0"/>
            </a:endParaRPr>
          </a:p>
        </p:txBody>
      </p:sp>
      <p:pic>
        <p:nvPicPr>
          <p:cNvPr id="8" name="20250410-0112-34.8998762">
            <a:hlinkClick r:id="" action="ppaction://media"/>
            <a:extLst>
              <a:ext uri="{FF2B5EF4-FFF2-40B4-BE49-F238E27FC236}">
                <a16:creationId xmlns:a16="http://schemas.microsoft.com/office/drawing/2014/main" id="{56D72FB1-EF43-3177-E91D-ED3A6080286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321425" y="3509645"/>
            <a:ext cx="4605655" cy="2116515"/>
          </a:xfrm>
          <a:prstGeom prst="rect">
            <a:avLst/>
          </a:prstGeom>
        </p:spPr>
      </p:pic>
      <p:sp>
        <p:nvSpPr>
          <p:cNvPr id="13" name="Rectangle 12">
            <a:extLst>
              <a:ext uri="{FF2B5EF4-FFF2-40B4-BE49-F238E27FC236}">
                <a16:creationId xmlns:a16="http://schemas.microsoft.com/office/drawing/2014/main" id="{D85E75E9-5EE8-B2B2-F4B3-92C8B066FA3F}"/>
              </a:ext>
            </a:extLst>
          </p:cNvPr>
          <p:cNvSpPr/>
          <p:nvPr/>
        </p:nvSpPr>
        <p:spPr>
          <a:xfrm>
            <a:off x="6095997" y="3429000"/>
            <a:ext cx="4919333" cy="2301949"/>
          </a:xfrm>
          <a:prstGeom prst="rect">
            <a:avLst/>
          </a:prstGeom>
          <a:solidFill>
            <a:srgbClr val="422C5A"/>
          </a:solidFill>
          <a:ln>
            <a:solidFill>
              <a:srgbClr val="422C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4" name="20250409-2358-29.0816609">
            <a:hlinkClick r:id="" action="ppaction://media"/>
            <a:extLst>
              <a:ext uri="{FF2B5EF4-FFF2-40B4-BE49-F238E27FC236}">
                <a16:creationId xmlns:a16="http://schemas.microsoft.com/office/drawing/2014/main" id="{1E3DBC6E-2CC7-0D7F-2B39-B91A63517E52}"/>
              </a:ext>
            </a:extLst>
          </p:cNvPr>
          <p:cNvPicPr>
            <a:picLocks noChangeAspect="1"/>
          </p:cNvPicPr>
          <p:nvPr>
            <a:videoFile r:link="rId3"/>
            <p:extLst>
              <p:ext uri="{DAA4B4D4-6D71-4841-9C94-3DE7FCFB9230}">
                <p14:media xmlns:p14="http://schemas.microsoft.com/office/powerpoint/2010/main" r:embed="rId4">
                  <p14:trim end="41122.3125"/>
                </p14:media>
              </p:ext>
            </p:extLst>
          </p:nvPr>
        </p:nvPicPr>
        <p:blipFill>
          <a:blip r:embed="rId8"/>
          <a:stretch>
            <a:fillRect/>
          </a:stretch>
        </p:blipFill>
        <p:spPr>
          <a:xfrm>
            <a:off x="1050302" y="1690688"/>
            <a:ext cx="10091389" cy="4802187"/>
          </a:xfrm>
          <a:prstGeom prst="rect">
            <a:avLst/>
          </a:prstGeom>
          <a:ln>
            <a:solidFill>
              <a:srgbClr val="7E52A4"/>
            </a:solidFill>
          </a:ln>
        </p:spPr>
      </p:pic>
    </p:spTree>
    <p:extLst>
      <p:ext uri="{BB962C8B-B14F-4D97-AF65-F5344CB8AC3E}">
        <p14:creationId xmlns:p14="http://schemas.microsoft.com/office/powerpoint/2010/main" val="27141234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17139"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8"/>
                </p:tgtEl>
              </p:cMediaNode>
            </p:video>
            <p:video>
              <p:cMediaNode vol="0" mute="1">
                <p:cTn id="12" repeatCount="indefinite" fill="hold" display="0">
                  <p:stCondLst>
                    <p:cond delay="indefinite"/>
                  </p:stCondLst>
                </p:cTn>
                <p:tgtEl>
                  <p:spTgt spid="1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81391E1-1139-5482-F1A7-B8A83DBE64C2}"/>
              </a:ext>
            </a:extLst>
          </p:cNvPr>
          <p:cNvSpPr>
            <a:spLocks noGrp="1"/>
          </p:cNvSpPr>
          <p:nvPr>
            <p:ph type="title"/>
          </p:nvPr>
        </p:nvSpPr>
        <p:spPr/>
        <p:txBody>
          <a:bodyPr/>
          <a:lstStyle/>
          <a:p>
            <a:r>
              <a:rPr lang="en-US" noProof="0" dirty="0">
                <a:solidFill>
                  <a:schemeClr val="bg1">
                    <a:lumMod val="85000"/>
                  </a:schemeClr>
                </a:solidFill>
                <a:latin typeface="Enchanted Land" panose="02000500000000000000" pitchFamily="2" charset="0"/>
              </a:rPr>
              <a:t>A </a:t>
            </a:r>
            <a:r>
              <a:rPr lang="en-US" noProof="0" dirty="0" err="1">
                <a:solidFill>
                  <a:schemeClr val="bg1">
                    <a:lumMod val="85000"/>
                  </a:schemeClr>
                </a:solidFill>
                <a:latin typeface="Enchanted Land" panose="02000500000000000000" pitchFamily="2" charset="0"/>
              </a:rPr>
              <a:t>weboldal</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részei</a:t>
            </a:r>
            <a:r>
              <a:rPr lang="en-US" noProof="0" dirty="0">
                <a:solidFill>
                  <a:schemeClr val="bg1">
                    <a:lumMod val="85000"/>
                  </a:schemeClr>
                </a:solidFill>
                <a:latin typeface="Enchanted Land" panose="02000500000000000000" pitchFamily="2" charset="0"/>
              </a:rPr>
              <a:t> – a </a:t>
            </a:r>
            <a:r>
              <a:rPr lang="en-US" noProof="0" dirty="0" err="1">
                <a:solidFill>
                  <a:schemeClr val="bg1">
                    <a:lumMod val="85000"/>
                  </a:schemeClr>
                </a:solidFill>
                <a:latin typeface="Enchanted Land" panose="02000500000000000000" pitchFamily="2" charset="0"/>
              </a:rPr>
              <a:t>bejelentkezés</a:t>
            </a:r>
            <a:endParaRPr lang="en-US" noProof="0" dirty="0">
              <a:solidFill>
                <a:schemeClr val="bg1">
                  <a:lumMod val="85000"/>
                </a:schemeClr>
              </a:solidFill>
              <a:latin typeface="Enchanted Land" panose="02000500000000000000" pitchFamily="2" charset="0"/>
            </a:endParaRPr>
          </a:p>
        </p:txBody>
      </p:sp>
      <p:pic>
        <p:nvPicPr>
          <p:cNvPr id="8" name="20250410-0112-34.8998762">
            <a:hlinkClick r:id="" action="ppaction://media"/>
            <a:extLst>
              <a:ext uri="{FF2B5EF4-FFF2-40B4-BE49-F238E27FC236}">
                <a16:creationId xmlns:a16="http://schemas.microsoft.com/office/drawing/2014/main" id="{56D72FB1-EF43-3177-E91D-ED3A6080286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321425" y="3509645"/>
            <a:ext cx="4605655" cy="2116515"/>
          </a:xfrm>
          <a:prstGeom prst="rect">
            <a:avLst/>
          </a:prstGeom>
        </p:spPr>
      </p:pic>
      <p:sp>
        <p:nvSpPr>
          <p:cNvPr id="13" name="Rectangle 12">
            <a:extLst>
              <a:ext uri="{FF2B5EF4-FFF2-40B4-BE49-F238E27FC236}">
                <a16:creationId xmlns:a16="http://schemas.microsoft.com/office/drawing/2014/main" id="{D85E75E9-5EE8-B2B2-F4B3-92C8B066FA3F}"/>
              </a:ext>
            </a:extLst>
          </p:cNvPr>
          <p:cNvSpPr/>
          <p:nvPr/>
        </p:nvSpPr>
        <p:spPr>
          <a:xfrm>
            <a:off x="6095997" y="3429000"/>
            <a:ext cx="4919333" cy="2301949"/>
          </a:xfrm>
          <a:prstGeom prst="rect">
            <a:avLst/>
          </a:prstGeom>
          <a:solidFill>
            <a:srgbClr val="422C5A"/>
          </a:solidFill>
          <a:ln>
            <a:solidFill>
              <a:srgbClr val="422C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4" name="20250409-2358-29.0816609">
            <a:hlinkClick r:id="" action="ppaction://media"/>
            <a:extLst>
              <a:ext uri="{FF2B5EF4-FFF2-40B4-BE49-F238E27FC236}">
                <a16:creationId xmlns:a16="http://schemas.microsoft.com/office/drawing/2014/main" id="{1E3DBC6E-2CC7-0D7F-2B39-B91A63517E52}"/>
              </a:ext>
            </a:extLst>
          </p:cNvPr>
          <p:cNvPicPr>
            <a:picLocks noChangeAspect="1"/>
          </p:cNvPicPr>
          <p:nvPr>
            <a:videoFile r:link="rId3"/>
            <p:extLst>
              <p:ext uri="{DAA4B4D4-6D71-4841-9C94-3DE7FCFB9230}">
                <p14:media xmlns:p14="http://schemas.microsoft.com/office/powerpoint/2010/main" r:embed="rId4">
                  <p14:trim st="24501" end="31250.3125"/>
                </p14:media>
              </p:ext>
            </p:extLst>
          </p:nvPr>
        </p:nvPicPr>
        <p:blipFill>
          <a:blip r:embed="rId8"/>
          <a:stretch>
            <a:fillRect/>
          </a:stretch>
        </p:blipFill>
        <p:spPr>
          <a:xfrm>
            <a:off x="1050302" y="1690688"/>
            <a:ext cx="10091389" cy="4802187"/>
          </a:xfrm>
          <a:prstGeom prst="rect">
            <a:avLst/>
          </a:prstGeom>
          <a:ln>
            <a:solidFill>
              <a:srgbClr val="7E52A4"/>
            </a:solidFill>
          </a:ln>
        </p:spPr>
      </p:pic>
    </p:spTree>
    <p:extLst>
      <p:ext uri="{BB962C8B-B14F-4D97-AF65-F5344CB8AC3E}">
        <p14:creationId xmlns:p14="http://schemas.microsoft.com/office/powerpoint/2010/main" val="18729177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251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8"/>
                </p:tgtEl>
              </p:cMediaNode>
            </p:video>
            <p:video>
              <p:cMediaNode vol="0" mute="1">
                <p:cTn id="12" repeatCount="indefinite" fill="hold" display="0">
                  <p:stCondLst>
                    <p:cond delay="indefinite"/>
                  </p:stCondLst>
                </p:cTn>
                <p:tgtEl>
                  <p:spTgt spid="1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81391E1-1139-5482-F1A7-B8A83DBE64C2}"/>
              </a:ext>
            </a:extLst>
          </p:cNvPr>
          <p:cNvSpPr>
            <a:spLocks noGrp="1"/>
          </p:cNvSpPr>
          <p:nvPr>
            <p:ph type="title"/>
          </p:nvPr>
        </p:nvSpPr>
        <p:spPr/>
        <p:txBody>
          <a:bodyPr/>
          <a:lstStyle/>
          <a:p>
            <a:r>
              <a:rPr lang="en-US" noProof="0" dirty="0">
                <a:solidFill>
                  <a:schemeClr val="bg1">
                    <a:lumMod val="85000"/>
                  </a:schemeClr>
                </a:solidFill>
                <a:latin typeface="Enchanted Land" panose="02000500000000000000" pitchFamily="2" charset="0"/>
              </a:rPr>
              <a:t>A </a:t>
            </a:r>
            <a:r>
              <a:rPr lang="en-US" noProof="0" dirty="0" err="1">
                <a:solidFill>
                  <a:schemeClr val="bg1">
                    <a:lumMod val="85000"/>
                  </a:schemeClr>
                </a:solidFill>
                <a:latin typeface="Enchanted Land" panose="02000500000000000000" pitchFamily="2" charset="0"/>
              </a:rPr>
              <a:t>weboldal</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részei</a:t>
            </a:r>
            <a:r>
              <a:rPr lang="en-US" noProof="0" dirty="0">
                <a:solidFill>
                  <a:schemeClr val="bg1">
                    <a:lumMod val="85000"/>
                  </a:schemeClr>
                </a:solidFill>
                <a:latin typeface="Enchanted Land" panose="02000500000000000000" pitchFamily="2" charset="0"/>
              </a:rPr>
              <a:t> – a </a:t>
            </a:r>
            <a:r>
              <a:rPr lang="en-US" noProof="0" dirty="0" err="1">
                <a:solidFill>
                  <a:schemeClr val="bg1">
                    <a:lumMod val="85000"/>
                  </a:schemeClr>
                </a:solidFill>
                <a:latin typeface="Enchanted Land" panose="02000500000000000000" pitchFamily="2" charset="0"/>
              </a:rPr>
              <a:t>profil</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oldal</a:t>
            </a:r>
            <a:endParaRPr lang="en-US" noProof="0" dirty="0">
              <a:solidFill>
                <a:schemeClr val="bg1">
                  <a:lumMod val="85000"/>
                </a:schemeClr>
              </a:solidFill>
              <a:latin typeface="Enchanted Land" panose="02000500000000000000" pitchFamily="2" charset="0"/>
            </a:endParaRPr>
          </a:p>
        </p:txBody>
      </p:sp>
      <p:pic>
        <p:nvPicPr>
          <p:cNvPr id="8" name="20250410-0112-34.8998762">
            <a:hlinkClick r:id="" action="ppaction://media"/>
            <a:extLst>
              <a:ext uri="{FF2B5EF4-FFF2-40B4-BE49-F238E27FC236}">
                <a16:creationId xmlns:a16="http://schemas.microsoft.com/office/drawing/2014/main" id="{56D72FB1-EF43-3177-E91D-ED3A6080286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321425" y="3509645"/>
            <a:ext cx="4605655" cy="2116515"/>
          </a:xfrm>
          <a:prstGeom prst="rect">
            <a:avLst/>
          </a:prstGeom>
        </p:spPr>
      </p:pic>
      <p:sp>
        <p:nvSpPr>
          <p:cNvPr id="13" name="Rectangle 12">
            <a:extLst>
              <a:ext uri="{FF2B5EF4-FFF2-40B4-BE49-F238E27FC236}">
                <a16:creationId xmlns:a16="http://schemas.microsoft.com/office/drawing/2014/main" id="{D85E75E9-5EE8-B2B2-F4B3-92C8B066FA3F}"/>
              </a:ext>
            </a:extLst>
          </p:cNvPr>
          <p:cNvSpPr/>
          <p:nvPr/>
        </p:nvSpPr>
        <p:spPr>
          <a:xfrm>
            <a:off x="6095997" y="3429000"/>
            <a:ext cx="4919333" cy="2301949"/>
          </a:xfrm>
          <a:prstGeom prst="rect">
            <a:avLst/>
          </a:prstGeom>
          <a:solidFill>
            <a:srgbClr val="422C5A"/>
          </a:solidFill>
          <a:ln>
            <a:solidFill>
              <a:srgbClr val="422C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4" name="20250409-2358-29.0816609">
            <a:hlinkClick r:id="" action="ppaction://media"/>
            <a:extLst>
              <a:ext uri="{FF2B5EF4-FFF2-40B4-BE49-F238E27FC236}">
                <a16:creationId xmlns:a16="http://schemas.microsoft.com/office/drawing/2014/main" id="{1E3DBC6E-2CC7-0D7F-2B39-B91A63517E52}"/>
              </a:ext>
            </a:extLst>
          </p:cNvPr>
          <p:cNvPicPr>
            <a:picLocks noChangeAspect="1"/>
          </p:cNvPicPr>
          <p:nvPr>
            <a:videoFile r:link="rId3"/>
            <p:extLst>
              <p:ext uri="{DAA4B4D4-6D71-4841-9C94-3DE7FCFB9230}">
                <p14:media xmlns:p14="http://schemas.microsoft.com/office/powerpoint/2010/main" r:embed="rId4">
                  <p14:trim st="17138" end="33058.3125"/>
                </p14:media>
              </p:ext>
            </p:extLst>
          </p:nvPr>
        </p:nvPicPr>
        <p:blipFill>
          <a:blip r:embed="rId8"/>
          <a:stretch>
            <a:fillRect/>
          </a:stretch>
        </p:blipFill>
        <p:spPr>
          <a:xfrm>
            <a:off x="1050302" y="1690688"/>
            <a:ext cx="10091389" cy="4802187"/>
          </a:xfrm>
          <a:prstGeom prst="rect">
            <a:avLst/>
          </a:prstGeom>
          <a:ln>
            <a:solidFill>
              <a:srgbClr val="7E52A4"/>
            </a:solidFill>
          </a:ln>
        </p:spPr>
      </p:pic>
    </p:spTree>
    <p:extLst>
      <p:ext uri="{BB962C8B-B14F-4D97-AF65-F5344CB8AC3E}">
        <p14:creationId xmlns:p14="http://schemas.microsoft.com/office/powerpoint/2010/main" val="36879572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806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8"/>
                </p:tgtEl>
              </p:cMediaNode>
            </p:video>
            <p:video>
              <p:cMediaNode vol="0" mute="1">
                <p:cTn id="12" repeatCount="indefinite" fill="hold" display="0">
                  <p:stCondLst>
                    <p:cond delay="indefinite"/>
                  </p:stCondLst>
                </p:cTn>
                <p:tgtEl>
                  <p:spTgt spid="1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81391E1-1139-5482-F1A7-B8A83DBE64C2}"/>
              </a:ext>
            </a:extLst>
          </p:cNvPr>
          <p:cNvSpPr>
            <a:spLocks noGrp="1"/>
          </p:cNvSpPr>
          <p:nvPr>
            <p:ph type="title"/>
          </p:nvPr>
        </p:nvSpPr>
        <p:spPr/>
        <p:txBody>
          <a:bodyPr/>
          <a:lstStyle/>
          <a:p>
            <a:r>
              <a:rPr lang="en-US" noProof="0" dirty="0">
                <a:solidFill>
                  <a:schemeClr val="bg1">
                    <a:lumMod val="85000"/>
                  </a:schemeClr>
                </a:solidFill>
                <a:latin typeface="Enchanted Land" panose="02000500000000000000" pitchFamily="2" charset="0"/>
              </a:rPr>
              <a:t>A </a:t>
            </a:r>
            <a:r>
              <a:rPr lang="en-US" noProof="0" dirty="0" err="1">
                <a:solidFill>
                  <a:schemeClr val="bg1">
                    <a:lumMod val="85000"/>
                  </a:schemeClr>
                </a:solidFill>
                <a:latin typeface="Enchanted Land" panose="02000500000000000000" pitchFamily="2" charset="0"/>
              </a:rPr>
              <a:t>weboldal</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részei</a:t>
            </a:r>
            <a:r>
              <a:rPr lang="en-US" noProof="0" dirty="0">
                <a:solidFill>
                  <a:schemeClr val="bg1">
                    <a:lumMod val="85000"/>
                  </a:schemeClr>
                </a:solidFill>
                <a:latin typeface="Enchanted Land" panose="02000500000000000000" pitchFamily="2" charset="0"/>
              </a:rPr>
              <a:t> – a </a:t>
            </a:r>
            <a:r>
              <a:rPr lang="en-US" noProof="0" dirty="0" err="1">
                <a:solidFill>
                  <a:schemeClr val="bg1">
                    <a:lumMod val="85000"/>
                  </a:schemeClr>
                </a:solidFill>
                <a:latin typeface="Enchanted Land" panose="02000500000000000000" pitchFamily="2" charset="0"/>
              </a:rPr>
              <a:t>lexikon</a:t>
            </a:r>
            <a:endParaRPr lang="en-US" noProof="0" dirty="0">
              <a:solidFill>
                <a:schemeClr val="bg1">
                  <a:lumMod val="85000"/>
                </a:schemeClr>
              </a:solidFill>
              <a:latin typeface="Enchanted Land" panose="02000500000000000000" pitchFamily="2" charset="0"/>
            </a:endParaRPr>
          </a:p>
        </p:txBody>
      </p:sp>
      <p:pic>
        <p:nvPicPr>
          <p:cNvPr id="8" name="20250410-0112-34.8998762">
            <a:hlinkClick r:id="" action="ppaction://media"/>
            <a:extLst>
              <a:ext uri="{FF2B5EF4-FFF2-40B4-BE49-F238E27FC236}">
                <a16:creationId xmlns:a16="http://schemas.microsoft.com/office/drawing/2014/main" id="{56D72FB1-EF43-3177-E91D-ED3A6080286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321425" y="3509645"/>
            <a:ext cx="4605655" cy="2116515"/>
          </a:xfrm>
          <a:prstGeom prst="rect">
            <a:avLst/>
          </a:prstGeom>
        </p:spPr>
      </p:pic>
      <p:sp>
        <p:nvSpPr>
          <p:cNvPr id="13" name="Rectangle 12">
            <a:extLst>
              <a:ext uri="{FF2B5EF4-FFF2-40B4-BE49-F238E27FC236}">
                <a16:creationId xmlns:a16="http://schemas.microsoft.com/office/drawing/2014/main" id="{D85E75E9-5EE8-B2B2-F4B3-92C8B066FA3F}"/>
              </a:ext>
            </a:extLst>
          </p:cNvPr>
          <p:cNvSpPr/>
          <p:nvPr/>
        </p:nvSpPr>
        <p:spPr>
          <a:xfrm>
            <a:off x="6095997" y="3429000"/>
            <a:ext cx="4919333" cy="2301949"/>
          </a:xfrm>
          <a:prstGeom prst="rect">
            <a:avLst/>
          </a:prstGeom>
          <a:solidFill>
            <a:srgbClr val="422C5A"/>
          </a:solidFill>
          <a:ln>
            <a:solidFill>
              <a:srgbClr val="422C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4" name="20250409-2358-29.0816609">
            <a:hlinkClick r:id="" action="ppaction://media"/>
            <a:extLst>
              <a:ext uri="{FF2B5EF4-FFF2-40B4-BE49-F238E27FC236}">
                <a16:creationId xmlns:a16="http://schemas.microsoft.com/office/drawing/2014/main" id="{1E3DBC6E-2CC7-0D7F-2B39-B91A63517E52}"/>
              </a:ext>
            </a:extLst>
          </p:cNvPr>
          <p:cNvPicPr>
            <a:picLocks noChangeAspect="1"/>
          </p:cNvPicPr>
          <p:nvPr>
            <a:videoFile r:link="rId3"/>
            <p:extLst>
              <p:ext uri="{DAA4B4D4-6D71-4841-9C94-3DE7FCFB9230}">
                <p14:media xmlns:p14="http://schemas.microsoft.com/office/powerpoint/2010/main" r:embed="rId4">
                  <p14:trim st="26779" end="19037.3125"/>
                </p14:media>
              </p:ext>
            </p:extLst>
          </p:nvPr>
        </p:nvPicPr>
        <p:blipFill>
          <a:blip r:embed="rId8"/>
          <a:stretch>
            <a:fillRect/>
          </a:stretch>
        </p:blipFill>
        <p:spPr>
          <a:xfrm>
            <a:off x="1050302" y="1690688"/>
            <a:ext cx="10091389" cy="4802187"/>
          </a:xfrm>
          <a:prstGeom prst="rect">
            <a:avLst/>
          </a:prstGeom>
          <a:ln>
            <a:solidFill>
              <a:srgbClr val="7E52A4"/>
            </a:solidFill>
          </a:ln>
        </p:spPr>
      </p:pic>
    </p:spTree>
    <p:extLst>
      <p:ext uri="{BB962C8B-B14F-4D97-AF65-F5344CB8AC3E}">
        <p14:creationId xmlns:p14="http://schemas.microsoft.com/office/powerpoint/2010/main" val="13282495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1244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8"/>
                </p:tgtEl>
              </p:cMediaNode>
            </p:video>
            <p:video>
              <p:cMediaNode vol="0" mute="1">
                <p:cTn id="12" repeatCount="indefinite" fill="hold" display="0">
                  <p:stCondLst>
                    <p:cond delay="indefinite"/>
                  </p:stCondLst>
                </p:cTn>
                <p:tgtEl>
                  <p:spTgt spid="1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81391E1-1139-5482-F1A7-B8A83DBE64C2}"/>
              </a:ext>
            </a:extLst>
          </p:cNvPr>
          <p:cNvSpPr>
            <a:spLocks noGrp="1"/>
          </p:cNvSpPr>
          <p:nvPr>
            <p:ph type="title"/>
          </p:nvPr>
        </p:nvSpPr>
        <p:spPr/>
        <p:txBody>
          <a:bodyPr/>
          <a:lstStyle/>
          <a:p>
            <a:r>
              <a:rPr lang="en-US" noProof="0" dirty="0">
                <a:solidFill>
                  <a:schemeClr val="bg1">
                    <a:lumMod val="85000"/>
                  </a:schemeClr>
                </a:solidFill>
                <a:latin typeface="Enchanted Land" panose="02000500000000000000" pitchFamily="2" charset="0"/>
              </a:rPr>
              <a:t>A </a:t>
            </a:r>
            <a:r>
              <a:rPr lang="en-US" noProof="0" dirty="0" err="1">
                <a:solidFill>
                  <a:schemeClr val="bg1">
                    <a:lumMod val="85000"/>
                  </a:schemeClr>
                </a:solidFill>
                <a:latin typeface="Enchanted Land" panose="02000500000000000000" pitchFamily="2" charset="0"/>
              </a:rPr>
              <a:t>weboldal</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részei</a:t>
            </a:r>
            <a:r>
              <a:rPr lang="en-US" noProof="0" dirty="0">
                <a:solidFill>
                  <a:schemeClr val="bg1">
                    <a:lumMod val="85000"/>
                  </a:schemeClr>
                </a:solidFill>
                <a:latin typeface="Enchanted Land" panose="02000500000000000000" pitchFamily="2" charset="0"/>
              </a:rPr>
              <a:t> – a </a:t>
            </a:r>
            <a:r>
              <a:rPr lang="en-US" noProof="0" dirty="0" err="1">
                <a:solidFill>
                  <a:schemeClr val="bg1">
                    <a:lumMod val="85000"/>
                  </a:schemeClr>
                </a:solidFill>
                <a:latin typeface="Enchanted Land" panose="02000500000000000000" pitchFamily="2" charset="0"/>
              </a:rPr>
              <a:t>ranglisták</a:t>
            </a:r>
            <a:endParaRPr lang="en-US" noProof="0" dirty="0">
              <a:solidFill>
                <a:schemeClr val="bg1">
                  <a:lumMod val="85000"/>
                </a:schemeClr>
              </a:solidFill>
              <a:latin typeface="Enchanted Land" panose="02000500000000000000" pitchFamily="2" charset="0"/>
            </a:endParaRPr>
          </a:p>
        </p:txBody>
      </p:sp>
      <p:pic>
        <p:nvPicPr>
          <p:cNvPr id="8" name="20250410-0112-34.8998762">
            <a:hlinkClick r:id="" action="ppaction://media"/>
            <a:extLst>
              <a:ext uri="{FF2B5EF4-FFF2-40B4-BE49-F238E27FC236}">
                <a16:creationId xmlns:a16="http://schemas.microsoft.com/office/drawing/2014/main" id="{56D72FB1-EF43-3177-E91D-ED3A6080286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321425" y="3509645"/>
            <a:ext cx="4605655" cy="2116515"/>
          </a:xfrm>
          <a:prstGeom prst="rect">
            <a:avLst/>
          </a:prstGeom>
        </p:spPr>
      </p:pic>
      <p:sp>
        <p:nvSpPr>
          <p:cNvPr id="13" name="Rectangle 12">
            <a:extLst>
              <a:ext uri="{FF2B5EF4-FFF2-40B4-BE49-F238E27FC236}">
                <a16:creationId xmlns:a16="http://schemas.microsoft.com/office/drawing/2014/main" id="{D85E75E9-5EE8-B2B2-F4B3-92C8B066FA3F}"/>
              </a:ext>
            </a:extLst>
          </p:cNvPr>
          <p:cNvSpPr/>
          <p:nvPr/>
        </p:nvSpPr>
        <p:spPr>
          <a:xfrm>
            <a:off x="6095997" y="3429000"/>
            <a:ext cx="4919333" cy="2301949"/>
          </a:xfrm>
          <a:prstGeom prst="rect">
            <a:avLst/>
          </a:prstGeom>
          <a:solidFill>
            <a:srgbClr val="422C5A"/>
          </a:solidFill>
          <a:ln>
            <a:solidFill>
              <a:srgbClr val="422C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4" name="20250409-2358-29.0816609">
            <a:hlinkClick r:id="" action="ppaction://media"/>
            <a:extLst>
              <a:ext uri="{FF2B5EF4-FFF2-40B4-BE49-F238E27FC236}">
                <a16:creationId xmlns:a16="http://schemas.microsoft.com/office/drawing/2014/main" id="{1E3DBC6E-2CC7-0D7F-2B39-B91A63517E52}"/>
              </a:ext>
            </a:extLst>
          </p:cNvPr>
          <p:cNvPicPr>
            <a:picLocks noChangeAspect="1"/>
          </p:cNvPicPr>
          <p:nvPr>
            <a:videoFile r:link="rId3"/>
            <p:extLst>
              <p:ext uri="{DAA4B4D4-6D71-4841-9C94-3DE7FCFB9230}">
                <p14:media xmlns:p14="http://schemas.microsoft.com/office/powerpoint/2010/main" r:embed="rId4">
                  <p14:trim st="39441" end="13023.3125"/>
                </p14:media>
              </p:ext>
            </p:extLst>
          </p:nvPr>
        </p:nvPicPr>
        <p:blipFill>
          <a:blip r:embed="rId8"/>
          <a:stretch>
            <a:fillRect/>
          </a:stretch>
        </p:blipFill>
        <p:spPr>
          <a:xfrm>
            <a:off x="1050302" y="1690688"/>
            <a:ext cx="10091389" cy="4802187"/>
          </a:xfrm>
          <a:prstGeom prst="rect">
            <a:avLst/>
          </a:prstGeom>
          <a:ln>
            <a:solidFill>
              <a:srgbClr val="7E52A4"/>
            </a:solidFill>
          </a:ln>
        </p:spPr>
      </p:pic>
    </p:spTree>
    <p:extLst>
      <p:ext uri="{BB962C8B-B14F-4D97-AF65-F5344CB8AC3E}">
        <p14:creationId xmlns:p14="http://schemas.microsoft.com/office/powerpoint/2010/main" val="23338340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5797"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8"/>
                </p:tgtEl>
              </p:cMediaNode>
            </p:video>
            <p:video>
              <p:cMediaNode vol="0" mute="1">
                <p:cTn id="12" repeatCount="indefinite" fill="hold" display="0">
                  <p:stCondLst>
                    <p:cond delay="indefinite"/>
                  </p:stCondLst>
                </p:cTn>
                <p:tgtEl>
                  <p:spTgt spid="14"/>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A3B1FC45-15F5-C69B-DC7F-45ACD81F9448}"/>
              </a:ext>
            </a:extLst>
          </p:cNvPr>
          <p:cNvSpPr>
            <a:spLocks noGrp="1"/>
          </p:cNvSpPr>
          <p:nvPr>
            <p:ph idx="1"/>
          </p:nvPr>
        </p:nvSpPr>
        <p:spPr>
          <a:xfrm>
            <a:off x="838199" y="1690688"/>
            <a:ext cx="10515600" cy="4351338"/>
          </a:xfrm>
        </p:spPr>
        <p:txBody>
          <a:bodyPr/>
          <a:lstStyle/>
          <a:p>
            <a:r>
              <a:rPr lang="en-US" sz="2400" b="1" noProof="0" dirty="0" err="1">
                <a:solidFill>
                  <a:schemeClr val="lt1"/>
                </a:solidFill>
              </a:rPr>
              <a:t>Javascript</a:t>
            </a:r>
            <a:endParaRPr lang="en-US" sz="2400" b="1" noProof="0" dirty="0">
              <a:solidFill>
                <a:schemeClr val="lt1"/>
              </a:solidFill>
            </a:endParaRPr>
          </a:p>
        </p:txBody>
      </p:sp>
      <p:sp>
        <p:nvSpPr>
          <p:cNvPr id="9" name="Rectangle 8">
            <a:extLst>
              <a:ext uri="{FF2B5EF4-FFF2-40B4-BE49-F238E27FC236}">
                <a16:creationId xmlns:a16="http://schemas.microsoft.com/office/drawing/2014/main" id="{65C9F576-177E-548D-025F-618B80125870}"/>
              </a:ext>
            </a:extLst>
          </p:cNvPr>
          <p:cNvSpPr/>
          <p:nvPr/>
        </p:nvSpPr>
        <p:spPr>
          <a:xfrm>
            <a:off x="1063626" y="2132383"/>
            <a:ext cx="5032374" cy="1079447"/>
          </a:xfrm>
          <a:prstGeom prst="rect">
            <a:avLst/>
          </a:prstGeom>
          <a:solidFill>
            <a:srgbClr val="2F183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Cím 1">
            <a:extLst>
              <a:ext uri="{FF2B5EF4-FFF2-40B4-BE49-F238E27FC236}">
                <a16:creationId xmlns:a16="http://schemas.microsoft.com/office/drawing/2014/main" id="{181391E1-1139-5482-F1A7-B8A83DBE64C2}"/>
              </a:ext>
            </a:extLst>
          </p:cNvPr>
          <p:cNvSpPr>
            <a:spLocks noGrp="1"/>
          </p:cNvSpPr>
          <p:nvPr>
            <p:ph type="title"/>
          </p:nvPr>
        </p:nvSpPr>
        <p:spPr/>
        <p:txBody>
          <a:bodyPr/>
          <a:lstStyle/>
          <a:p>
            <a:r>
              <a:rPr lang="en-US" noProof="0" dirty="0">
                <a:solidFill>
                  <a:schemeClr val="bg1">
                    <a:lumMod val="85000"/>
                  </a:schemeClr>
                </a:solidFill>
                <a:latin typeface="Enchanted Land" panose="02000500000000000000" pitchFamily="2" charset="0"/>
              </a:rPr>
              <a:t>A </a:t>
            </a:r>
            <a:r>
              <a:rPr lang="en-US" noProof="0" dirty="0" err="1">
                <a:solidFill>
                  <a:schemeClr val="bg1">
                    <a:lumMod val="85000"/>
                  </a:schemeClr>
                </a:solidFill>
                <a:latin typeface="Enchanted Land" panose="02000500000000000000" pitchFamily="2" charset="0"/>
              </a:rPr>
              <a:t>weboldal</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funkcionaltása</a:t>
            </a:r>
            <a:endParaRPr lang="en-US" noProof="0" dirty="0">
              <a:solidFill>
                <a:schemeClr val="bg1">
                  <a:lumMod val="85000"/>
                </a:schemeClr>
              </a:solidFill>
              <a:latin typeface="Enchanted Land" panose="02000500000000000000" pitchFamily="2" charset="0"/>
            </a:endParaRPr>
          </a:p>
        </p:txBody>
      </p:sp>
      <p:graphicFrame>
        <p:nvGraphicFramePr>
          <p:cNvPr id="4" name="Table 3">
            <a:extLst>
              <a:ext uri="{FF2B5EF4-FFF2-40B4-BE49-F238E27FC236}">
                <a16:creationId xmlns:a16="http://schemas.microsoft.com/office/drawing/2014/main" id="{C866B864-7FA6-C210-F83D-39A87FC51515}"/>
              </a:ext>
            </a:extLst>
          </p:cNvPr>
          <p:cNvGraphicFramePr>
            <a:graphicFrameLocks noGrp="1"/>
          </p:cNvGraphicFramePr>
          <p:nvPr>
            <p:extLst>
              <p:ext uri="{D42A27DB-BD31-4B8C-83A1-F6EECF244321}">
                <p14:modId xmlns:p14="http://schemas.microsoft.com/office/powerpoint/2010/main" val="82391641"/>
              </p:ext>
            </p:extLst>
          </p:nvPr>
        </p:nvGraphicFramePr>
        <p:xfrm>
          <a:off x="1063623" y="2132383"/>
          <a:ext cx="10064748" cy="3737822"/>
        </p:xfrm>
        <a:graphic>
          <a:graphicData uri="http://schemas.openxmlformats.org/drawingml/2006/table">
            <a:tbl>
              <a:tblPr firstRow="1" bandRow="1">
                <a:tableStyleId>{5C22544A-7EE6-4342-B048-85BDC9FD1C3A}</a:tableStyleId>
              </a:tblPr>
              <a:tblGrid>
                <a:gridCol w="5017134">
                  <a:extLst>
                    <a:ext uri="{9D8B030D-6E8A-4147-A177-3AD203B41FA5}">
                      <a16:colId xmlns:a16="http://schemas.microsoft.com/office/drawing/2014/main" val="789362222"/>
                    </a:ext>
                  </a:extLst>
                </a:gridCol>
                <a:gridCol w="5047614">
                  <a:extLst>
                    <a:ext uri="{9D8B030D-6E8A-4147-A177-3AD203B41FA5}">
                      <a16:colId xmlns:a16="http://schemas.microsoft.com/office/drawing/2014/main" val="2929241518"/>
                    </a:ext>
                  </a:extLst>
                </a:gridCol>
              </a:tblGrid>
              <a:tr h="1112462">
                <a:tc>
                  <a:txBody>
                    <a:bodyPr/>
                    <a:lstStyle/>
                    <a:p>
                      <a:pPr algn="ctr"/>
                      <a:r>
                        <a:rPr lang="en-US" sz="2400" noProof="0" dirty="0" err="1"/>
                        <a:t>Stílus-szkriptek</a:t>
                      </a:r>
                      <a:endParaRPr lang="en-US" sz="2400" noProof="0" dirty="0"/>
                    </a:p>
                  </a:txBody>
                  <a:tcPr anchor="ctr">
                    <a:solidFill>
                      <a:srgbClr val="2F1838">
                        <a:alpha val="0"/>
                      </a:srgbClr>
                    </a:solidFill>
                  </a:tcPr>
                </a:tc>
                <a:tc>
                  <a:txBody>
                    <a:bodyPr/>
                    <a:lstStyle/>
                    <a:p>
                      <a:pPr algn="ctr"/>
                      <a:r>
                        <a:rPr lang="en-US" sz="2400" noProof="0" dirty="0" err="1"/>
                        <a:t>Egyéb</a:t>
                      </a:r>
                      <a:endParaRPr lang="en-US" sz="2400" noProof="0" dirty="0"/>
                    </a:p>
                  </a:txBody>
                  <a:tcPr anchor="ctr">
                    <a:noFill/>
                  </a:tcPr>
                </a:tc>
                <a:extLst>
                  <a:ext uri="{0D108BD9-81ED-4DB2-BD59-A6C34878D82A}">
                    <a16:rowId xmlns:a16="http://schemas.microsoft.com/office/drawing/2014/main" val="3392997127"/>
                  </a:ext>
                </a:extLst>
              </a:tr>
              <a:tr h="2625360">
                <a:tc gridSpan="2">
                  <a:txBody>
                    <a:bodyPr/>
                    <a:lstStyle/>
                    <a:p>
                      <a:endParaRPr lang="en-US" noProof="0" dirty="0"/>
                    </a:p>
                  </a:txBody>
                  <a:tcPr>
                    <a:solidFill>
                      <a:srgbClr val="422C5A"/>
                    </a:solidFill>
                  </a:tcPr>
                </a:tc>
                <a:tc hMerge="1">
                  <a:txBody>
                    <a:bodyPr/>
                    <a:lstStyle/>
                    <a:p>
                      <a:endParaRPr lang="en-GB" dirty="0"/>
                    </a:p>
                  </a:txBody>
                  <a:tcPr/>
                </a:tc>
                <a:extLst>
                  <a:ext uri="{0D108BD9-81ED-4DB2-BD59-A6C34878D82A}">
                    <a16:rowId xmlns:a16="http://schemas.microsoft.com/office/drawing/2014/main" val="1895876116"/>
                  </a:ext>
                </a:extLst>
              </a:tr>
            </a:tbl>
          </a:graphicData>
        </a:graphic>
      </p:graphicFrame>
      <p:sp>
        <p:nvSpPr>
          <p:cNvPr id="7" name="TextBox 6">
            <a:extLst>
              <a:ext uri="{FF2B5EF4-FFF2-40B4-BE49-F238E27FC236}">
                <a16:creationId xmlns:a16="http://schemas.microsoft.com/office/drawing/2014/main" id="{5B67E294-3A4C-DD88-4E75-6DDE9D46A0FD}"/>
              </a:ext>
            </a:extLst>
          </p:cNvPr>
          <p:cNvSpPr txBox="1"/>
          <p:nvPr/>
        </p:nvSpPr>
        <p:spPr>
          <a:xfrm>
            <a:off x="1063626" y="4254798"/>
            <a:ext cx="5032374" cy="461665"/>
          </a:xfrm>
          <a:prstGeom prst="rect">
            <a:avLst/>
          </a:prstGeom>
          <a:noFill/>
        </p:spPr>
        <p:txBody>
          <a:bodyPr wrap="square" rtlCol="0">
            <a:spAutoFit/>
          </a:bodyPr>
          <a:lstStyle>
            <a:defPPr>
              <a:defRPr lang="hu-HU"/>
            </a:defPPr>
            <a:lvl1pPr>
              <a:defRPr sz="2400" b="1">
                <a:solidFill>
                  <a:schemeClr val="lt1"/>
                </a:solidFill>
              </a:defRPr>
            </a:lvl1pPr>
          </a:lstStyle>
          <a:p>
            <a:pPr algn="ctr"/>
            <a:r>
              <a:rPr lang="en-US" noProof="0" dirty="0" err="1"/>
              <a:t>Témaváltás</a:t>
            </a:r>
            <a:endParaRPr lang="en-US" noProof="0" dirty="0"/>
          </a:p>
        </p:txBody>
      </p:sp>
      <p:pic>
        <p:nvPicPr>
          <p:cNvPr id="8" name="20250410-0112-34.8998762">
            <a:hlinkClick r:id="" action="ppaction://media"/>
            <a:extLst>
              <a:ext uri="{FF2B5EF4-FFF2-40B4-BE49-F238E27FC236}">
                <a16:creationId xmlns:a16="http://schemas.microsoft.com/office/drawing/2014/main" id="{56D72FB1-EF43-3177-E91D-ED3A6080286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21425" y="3509645"/>
            <a:ext cx="4605655" cy="2116515"/>
          </a:xfrm>
          <a:prstGeom prst="rect">
            <a:avLst/>
          </a:prstGeom>
        </p:spPr>
      </p:pic>
      <p:sp>
        <p:nvSpPr>
          <p:cNvPr id="10" name="TextBox 9">
            <a:extLst>
              <a:ext uri="{FF2B5EF4-FFF2-40B4-BE49-F238E27FC236}">
                <a16:creationId xmlns:a16="http://schemas.microsoft.com/office/drawing/2014/main" id="{D6B9E877-5EBE-57DC-F284-808612D2D1E1}"/>
              </a:ext>
            </a:extLst>
          </p:cNvPr>
          <p:cNvSpPr txBox="1"/>
          <p:nvPr/>
        </p:nvSpPr>
        <p:spPr>
          <a:xfrm>
            <a:off x="1063624" y="4070131"/>
            <a:ext cx="5032373" cy="830997"/>
          </a:xfrm>
          <a:prstGeom prst="rect">
            <a:avLst/>
          </a:prstGeom>
          <a:noFill/>
        </p:spPr>
        <p:txBody>
          <a:bodyPr wrap="square" rtlCol="0">
            <a:spAutoFit/>
          </a:bodyPr>
          <a:lstStyle/>
          <a:p>
            <a:pPr algn="ctr"/>
            <a:r>
              <a:rPr lang="en-US" sz="2400" b="1" noProof="0" dirty="0">
                <a:solidFill>
                  <a:schemeClr val="lt1"/>
                </a:solidFill>
              </a:rPr>
              <a:t>API </a:t>
            </a:r>
            <a:r>
              <a:rPr lang="en-US" sz="2400" b="1" noProof="0" dirty="0" err="1">
                <a:solidFill>
                  <a:schemeClr val="lt1"/>
                </a:solidFill>
              </a:rPr>
              <a:t>kommunikáció</a:t>
            </a:r>
            <a:endParaRPr lang="en-US" sz="2400" b="1" noProof="0" dirty="0">
              <a:solidFill>
                <a:schemeClr val="lt1"/>
              </a:solidFill>
            </a:endParaRPr>
          </a:p>
          <a:p>
            <a:pPr algn="ctr"/>
            <a:r>
              <a:rPr lang="en-US" sz="2400" b="1" noProof="0" dirty="0" err="1">
                <a:solidFill>
                  <a:schemeClr val="lt1"/>
                </a:solidFill>
              </a:rPr>
              <a:t>Menü</a:t>
            </a:r>
            <a:endParaRPr lang="en-US" sz="2400" b="1" noProof="0" dirty="0">
              <a:solidFill>
                <a:schemeClr val="lt1"/>
              </a:solidFill>
            </a:endParaRPr>
          </a:p>
        </p:txBody>
      </p:sp>
      <p:pic>
        <p:nvPicPr>
          <p:cNvPr id="5" name="Picture 4">
            <a:extLst>
              <a:ext uri="{FF2B5EF4-FFF2-40B4-BE49-F238E27FC236}">
                <a16:creationId xmlns:a16="http://schemas.microsoft.com/office/drawing/2014/main" id="{9B44ADBB-8357-E684-6955-7EB891C0CD9F}"/>
              </a:ext>
            </a:extLst>
          </p:cNvPr>
          <p:cNvPicPr>
            <a:picLocks noChangeAspect="1"/>
          </p:cNvPicPr>
          <p:nvPr/>
        </p:nvPicPr>
        <p:blipFill>
          <a:blip r:embed="rId6"/>
          <a:stretch>
            <a:fillRect/>
          </a:stretch>
        </p:blipFill>
        <p:spPr>
          <a:xfrm>
            <a:off x="5287452" y="3596266"/>
            <a:ext cx="5727878" cy="669218"/>
          </a:xfrm>
          <a:prstGeom prst="rect">
            <a:avLst/>
          </a:prstGeom>
          <a:ln>
            <a:solidFill>
              <a:srgbClr val="7E52A4"/>
            </a:solidFill>
          </a:ln>
        </p:spPr>
      </p:pic>
      <p:pic>
        <p:nvPicPr>
          <p:cNvPr id="11" name="Picture 10">
            <a:extLst>
              <a:ext uri="{FF2B5EF4-FFF2-40B4-BE49-F238E27FC236}">
                <a16:creationId xmlns:a16="http://schemas.microsoft.com/office/drawing/2014/main" id="{4AE009A6-45D2-6BCB-70B2-F67A4800D1CE}"/>
              </a:ext>
            </a:extLst>
          </p:cNvPr>
          <p:cNvPicPr>
            <a:picLocks noChangeAspect="1"/>
          </p:cNvPicPr>
          <p:nvPr/>
        </p:nvPicPr>
        <p:blipFill>
          <a:blip r:embed="rId7"/>
          <a:stretch>
            <a:fillRect/>
          </a:stretch>
        </p:blipFill>
        <p:spPr>
          <a:xfrm>
            <a:off x="5287452" y="4670490"/>
            <a:ext cx="5727878" cy="635861"/>
          </a:xfrm>
          <a:prstGeom prst="rect">
            <a:avLst/>
          </a:prstGeom>
          <a:ln>
            <a:solidFill>
              <a:srgbClr val="7E52A4"/>
            </a:solidFill>
          </a:ln>
        </p:spPr>
      </p:pic>
    </p:spTree>
    <p:extLst>
      <p:ext uri="{BB962C8B-B14F-4D97-AF65-F5344CB8AC3E}">
        <p14:creationId xmlns:p14="http://schemas.microsoft.com/office/powerpoint/2010/main" val="12042588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9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6" presetClass="exit" presetSubtype="21" fill="hold" nodeType="clickEffect">
                                  <p:stCondLst>
                                    <p:cond delay="0"/>
                                  </p:stCondLst>
                                  <p:childTnLst>
                                    <p:animEffect transition="out" filter="barn(inVertical)">
                                      <p:cBhvr>
                                        <p:cTn id="10" dur="500"/>
                                        <p:tgtEl>
                                          <p:spTgt spid="8"/>
                                        </p:tgtEl>
                                      </p:cBhvr>
                                    </p:animEffect>
                                    <p:set>
                                      <p:cBhvr>
                                        <p:cTn id="11" dur="1" fill="hold">
                                          <p:stCondLst>
                                            <p:cond delay="499"/>
                                          </p:stCondLst>
                                        </p:cTn>
                                        <p:tgtEl>
                                          <p:spTgt spid="8"/>
                                        </p:tgtEl>
                                        <p:attrNameLst>
                                          <p:attrName>style.visibility</p:attrName>
                                        </p:attrNameLst>
                                      </p:cBhvr>
                                      <p:to>
                                        <p:strVal val="hidden"/>
                                      </p:to>
                                    </p:set>
                                    <p:cmd type="call" cmd="stop">
                                      <p:cBhvr>
                                        <p:cTn id="12" dur="1">
                                          <p:stCondLst>
                                            <p:cond delay="499"/>
                                          </p:stCondLst>
                                        </p:cTn>
                                        <p:tgtEl>
                                          <p:spTgt spid="8"/>
                                        </p:tgtEl>
                                      </p:cBhvr>
                                    </p:cmd>
                                  </p:childTnLst>
                                </p:cTn>
                              </p:par>
                            </p:childTnLst>
                          </p:cTn>
                        </p:par>
                        <p:par>
                          <p:cTn id="13" fill="hold">
                            <p:stCondLst>
                              <p:cond delay="500"/>
                            </p:stCondLst>
                            <p:childTnLst>
                              <p:par>
                                <p:cTn id="14" presetID="42" presetClass="path" presetSubtype="0" accel="50000" decel="50000" fill="hold" grpId="0" nodeType="afterEffect">
                                  <p:stCondLst>
                                    <p:cond delay="0"/>
                                  </p:stCondLst>
                                  <p:childTnLst>
                                    <p:animMotion origin="layout" path="M 2.08333E-7 -3.33333E-6 L 0.41276 -0.00069 " pathEditMode="relative" rAng="0" ptsTypes="AA">
                                      <p:cBhvr>
                                        <p:cTn id="15" dur="500" fill="hold"/>
                                        <p:tgtEl>
                                          <p:spTgt spid="9"/>
                                        </p:tgtEl>
                                        <p:attrNameLst>
                                          <p:attrName>ppt_x</p:attrName>
                                          <p:attrName>ppt_y</p:attrName>
                                        </p:attrNameLst>
                                      </p:cBhvr>
                                      <p:rCtr x="20638" y="-46"/>
                                    </p:animMotion>
                                  </p:childTnLst>
                                </p:cTn>
                              </p:par>
                              <p:par>
                                <p:cTn id="16" presetID="1"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par>
                                <p:cTn id="18" presetID="1" presetClass="exit"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hidden"/>
                                      </p:to>
                                    </p:set>
                                  </p:childTnLst>
                                </p:cTn>
                              </p:par>
                              <p:par>
                                <p:cTn id="20" presetID="1"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4" repeatCount="indefinite" fill="hold" display="0">
                  <p:stCondLst>
                    <p:cond delay="indefinite"/>
                  </p:stCondLst>
                </p:cTn>
                <p:tgtEl>
                  <p:spTgt spid="8"/>
                </p:tgtEl>
              </p:cMediaNode>
            </p:video>
            <p:seq concurrent="1" nextAc="seek">
              <p:cTn id="25" restart="whenNotActive" fill="hold" evtFilter="cancelBubble" nodeType="interactiveSeq">
                <p:stCondLst>
                  <p:cond evt="onClick" delay="0">
                    <p:tgtEl>
                      <p:spTgt spid="8"/>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8"/>
                                        </p:tgtEl>
                                      </p:cBhvr>
                                    </p:cmd>
                                  </p:childTnLst>
                                </p:cTn>
                              </p:par>
                            </p:childTnLst>
                          </p:cTn>
                        </p:par>
                      </p:childTnLst>
                    </p:cTn>
                  </p:par>
                </p:childTnLst>
              </p:cTn>
              <p:nextCondLst>
                <p:cond evt="onClick" delay="0">
                  <p:tgtEl>
                    <p:spTgt spid="8"/>
                  </p:tgtEl>
                </p:cond>
              </p:nextCondLst>
            </p:seq>
          </p:childTnLst>
        </p:cTn>
      </p:par>
    </p:tnLst>
    <p:bldLst>
      <p:bldP spid="9" grpId="0" animBg="1"/>
      <p:bldP spid="7"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561F68B-A742-4E7D-8769-AE9DB655161E}"/>
              </a:ext>
            </a:extLst>
          </p:cNvPr>
          <p:cNvSpPr>
            <a:spLocks noGrp="1"/>
          </p:cNvSpPr>
          <p:nvPr>
            <p:ph type="title"/>
          </p:nvPr>
        </p:nvSpPr>
        <p:spPr/>
        <p:txBody>
          <a:bodyPr>
            <a:normAutofit/>
          </a:bodyPr>
          <a:lstStyle/>
          <a:p>
            <a:r>
              <a:rPr lang="en-US" noProof="0" dirty="0">
                <a:solidFill>
                  <a:schemeClr val="bg1">
                    <a:lumMod val="85000"/>
                  </a:schemeClr>
                </a:solidFill>
                <a:latin typeface="Enchanted Land" panose="02000500000000000000" pitchFamily="2" charset="0"/>
              </a:rPr>
              <a:t>Az API</a:t>
            </a:r>
          </a:p>
        </p:txBody>
      </p:sp>
      <p:sp>
        <p:nvSpPr>
          <p:cNvPr id="3" name="Tartalom helye 2">
            <a:extLst>
              <a:ext uri="{FF2B5EF4-FFF2-40B4-BE49-F238E27FC236}">
                <a16:creationId xmlns:a16="http://schemas.microsoft.com/office/drawing/2014/main" id="{A2BA709B-E4E6-4DC6-99F5-7A3B97302838}"/>
              </a:ext>
            </a:extLst>
          </p:cNvPr>
          <p:cNvSpPr>
            <a:spLocks noGrp="1"/>
          </p:cNvSpPr>
          <p:nvPr>
            <p:ph idx="1"/>
          </p:nvPr>
        </p:nvSpPr>
        <p:spPr/>
        <p:txBody>
          <a:bodyPr/>
          <a:lstStyle/>
          <a:p>
            <a:r>
              <a:rPr lang="en-US" noProof="0" dirty="0" err="1">
                <a:solidFill>
                  <a:schemeClr val="bg1">
                    <a:lumMod val="85000"/>
                  </a:schemeClr>
                </a:solidFill>
                <a:latin typeface="Yu Gothic UI" panose="020B0500000000000000" pitchFamily="34" charset="-128"/>
                <a:ea typeface="Yu Gothic UI" panose="020B0500000000000000" pitchFamily="34" charset="-128"/>
              </a:rPr>
              <a:t>Biztonságosabb</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kommunikáció</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az</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adatbázissal</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r>
              <a:rPr lang="en-US" noProof="0" dirty="0">
                <a:solidFill>
                  <a:schemeClr val="bg1">
                    <a:lumMod val="85000"/>
                  </a:schemeClr>
                </a:solidFill>
                <a:latin typeface="Yu Gothic UI" panose="020B0500000000000000" pitchFamily="34" charset="-128"/>
                <a:ea typeface="Yu Gothic UI" panose="020B0500000000000000" pitchFamily="34" charset="-128"/>
              </a:rPr>
              <a:t>PHP</a:t>
            </a:r>
          </a:p>
          <a:p>
            <a:r>
              <a:rPr lang="en-US" noProof="0" dirty="0" err="1">
                <a:solidFill>
                  <a:schemeClr val="bg1">
                    <a:lumMod val="85000"/>
                  </a:schemeClr>
                </a:solidFill>
                <a:latin typeface="Yu Gothic UI" panose="020B0500000000000000" pitchFamily="34" charset="-128"/>
                <a:ea typeface="Yu Gothic UI" panose="020B0500000000000000" pitchFamily="34" charset="-128"/>
              </a:rPr>
              <a:t>Közös</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állományok</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800" noProof="0" dirty="0" err="1">
                <a:solidFill>
                  <a:schemeClr val="bg1">
                    <a:lumMod val="85000"/>
                  </a:schemeClr>
                </a:solidFill>
                <a:latin typeface="Yu Gothic UI" panose="020B0500000000000000" pitchFamily="34" charset="-128"/>
                <a:ea typeface="Yu Gothic UI" panose="020B0500000000000000" pitchFamily="34" charset="-128"/>
              </a:rPr>
              <a:t>Kapcsolat</a:t>
            </a:r>
            <a:endParaRPr lang="en-US" sz="28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800" noProof="0" dirty="0" err="1">
                <a:solidFill>
                  <a:schemeClr val="bg1">
                    <a:lumMod val="85000"/>
                  </a:schemeClr>
                </a:solidFill>
                <a:latin typeface="Yu Gothic UI" panose="020B0500000000000000" pitchFamily="34" charset="-128"/>
                <a:ea typeface="Yu Gothic UI" panose="020B0500000000000000" pitchFamily="34" charset="-128"/>
              </a:rPr>
              <a:t>Visszatérés</a:t>
            </a:r>
            <a:endParaRPr lang="en-US" sz="28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800" noProof="0" dirty="0" err="1">
                <a:solidFill>
                  <a:schemeClr val="bg1">
                    <a:lumMod val="85000"/>
                  </a:schemeClr>
                </a:solidFill>
                <a:latin typeface="Yu Gothic UI" panose="020B0500000000000000" pitchFamily="34" charset="-128"/>
                <a:ea typeface="Yu Gothic UI" panose="020B0500000000000000" pitchFamily="34" charset="-128"/>
              </a:rPr>
              <a:t>Validálás</a:t>
            </a:r>
            <a:endParaRPr lang="en-US" sz="2800" noProof="0" dirty="0">
              <a:solidFill>
                <a:schemeClr val="bg1">
                  <a:lumMod val="85000"/>
                </a:schemeClr>
              </a:solidFill>
              <a:latin typeface="Yu Gothic UI" panose="020B0500000000000000" pitchFamily="34" charset="-128"/>
              <a:ea typeface="Yu Gothic UI" panose="020B0500000000000000" pitchFamily="34" charset="-128"/>
            </a:endParaRPr>
          </a:p>
          <a:p>
            <a:r>
              <a:rPr lang="en-US" noProof="0" dirty="0" err="1">
                <a:solidFill>
                  <a:schemeClr val="bg1">
                    <a:lumMod val="85000"/>
                  </a:schemeClr>
                </a:solidFill>
                <a:latin typeface="Yu Gothic UI" panose="020B0500000000000000" pitchFamily="34" charset="-128"/>
                <a:ea typeface="Yu Gothic UI" panose="020B0500000000000000" pitchFamily="34" charset="-128"/>
              </a:rPr>
              <a:t>Végpontok</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p:txBody>
      </p:sp>
      <p:sp>
        <p:nvSpPr>
          <p:cNvPr id="4" name="AutoShape 2" descr="PHP: Download Logos">
            <a:extLst>
              <a:ext uri="{FF2B5EF4-FFF2-40B4-BE49-F238E27FC236}">
                <a16:creationId xmlns:a16="http://schemas.microsoft.com/office/drawing/2014/main" id="{58CDDD8A-C31B-4070-D55F-34A0DB35DAF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noProof="0" dirty="0"/>
          </a:p>
        </p:txBody>
      </p:sp>
      <p:pic>
        <p:nvPicPr>
          <p:cNvPr id="1028" name="Picture 4">
            <a:extLst>
              <a:ext uri="{FF2B5EF4-FFF2-40B4-BE49-F238E27FC236}">
                <a16:creationId xmlns:a16="http://schemas.microsoft.com/office/drawing/2014/main" id="{BEA83EEF-14C5-034C-AA40-BD3FEAFE4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2176" y="2493353"/>
            <a:ext cx="1905000" cy="1009650"/>
          </a:xfrm>
          <a:prstGeom prst="rect">
            <a:avLst/>
          </a:prstGeom>
          <a:noFill/>
          <a:extLst>
            <a:ext uri="{909E8E84-426E-40DD-AFC4-6F175D3DCCD1}">
              <a14:hiddenFill xmlns:a14="http://schemas.microsoft.com/office/drawing/2010/main">
                <a:solidFill>
                  <a:srgbClr val="FFFFFF"/>
                </a:solidFill>
              </a14:hiddenFill>
            </a:ext>
          </a:extLst>
        </p:spPr>
      </p:pic>
      <p:pic>
        <p:nvPicPr>
          <p:cNvPr id="6" name="Kép 5">
            <a:extLst>
              <a:ext uri="{FF2B5EF4-FFF2-40B4-BE49-F238E27FC236}">
                <a16:creationId xmlns:a16="http://schemas.microsoft.com/office/drawing/2014/main" id="{8EC7353A-B6D6-1867-0674-9AFBAEFC96EC}"/>
              </a:ext>
            </a:extLst>
          </p:cNvPr>
          <p:cNvPicPr>
            <a:picLocks noChangeAspect="1"/>
          </p:cNvPicPr>
          <p:nvPr/>
        </p:nvPicPr>
        <p:blipFill>
          <a:blip r:embed="rId4"/>
          <a:stretch>
            <a:fillRect/>
          </a:stretch>
        </p:blipFill>
        <p:spPr>
          <a:xfrm>
            <a:off x="4809825" y="2497610"/>
            <a:ext cx="5889962" cy="3679353"/>
          </a:xfrm>
          <a:prstGeom prst="rect">
            <a:avLst/>
          </a:prstGeom>
        </p:spPr>
      </p:pic>
      <p:pic>
        <p:nvPicPr>
          <p:cNvPr id="8" name="Kép 7">
            <a:extLst>
              <a:ext uri="{FF2B5EF4-FFF2-40B4-BE49-F238E27FC236}">
                <a16:creationId xmlns:a16="http://schemas.microsoft.com/office/drawing/2014/main" id="{80466878-8D4D-572A-C2CB-39810B6B970B}"/>
              </a:ext>
            </a:extLst>
          </p:cNvPr>
          <p:cNvPicPr>
            <a:picLocks noChangeAspect="1"/>
          </p:cNvPicPr>
          <p:nvPr/>
        </p:nvPicPr>
        <p:blipFill>
          <a:blip r:embed="rId5"/>
          <a:stretch>
            <a:fillRect/>
          </a:stretch>
        </p:blipFill>
        <p:spPr>
          <a:xfrm>
            <a:off x="4902706" y="2513750"/>
            <a:ext cx="5704200" cy="3647071"/>
          </a:xfrm>
          <a:prstGeom prst="rect">
            <a:avLst/>
          </a:prstGeom>
        </p:spPr>
      </p:pic>
      <p:pic>
        <p:nvPicPr>
          <p:cNvPr id="10" name="Kép 9">
            <a:extLst>
              <a:ext uri="{FF2B5EF4-FFF2-40B4-BE49-F238E27FC236}">
                <a16:creationId xmlns:a16="http://schemas.microsoft.com/office/drawing/2014/main" id="{41C3B033-2485-E2D9-0C1A-F6C324A8DB50}"/>
              </a:ext>
            </a:extLst>
          </p:cNvPr>
          <p:cNvPicPr>
            <a:picLocks noChangeAspect="1"/>
          </p:cNvPicPr>
          <p:nvPr/>
        </p:nvPicPr>
        <p:blipFill>
          <a:blip r:embed="rId6"/>
          <a:stretch>
            <a:fillRect/>
          </a:stretch>
        </p:blipFill>
        <p:spPr>
          <a:xfrm>
            <a:off x="4536116" y="2839444"/>
            <a:ext cx="6437380" cy="2927926"/>
          </a:xfrm>
          <a:prstGeom prst="rect">
            <a:avLst/>
          </a:prstGeom>
        </p:spPr>
      </p:pic>
      <p:pic>
        <p:nvPicPr>
          <p:cNvPr id="12" name="Kép 11">
            <a:extLst>
              <a:ext uri="{FF2B5EF4-FFF2-40B4-BE49-F238E27FC236}">
                <a16:creationId xmlns:a16="http://schemas.microsoft.com/office/drawing/2014/main" id="{C05FEAC5-9831-1400-B25A-1ABD0E1A8EFB}"/>
              </a:ext>
            </a:extLst>
          </p:cNvPr>
          <p:cNvPicPr>
            <a:picLocks noChangeAspect="1"/>
          </p:cNvPicPr>
          <p:nvPr/>
        </p:nvPicPr>
        <p:blipFill>
          <a:blip r:embed="rId7"/>
          <a:stretch>
            <a:fillRect/>
          </a:stretch>
        </p:blipFill>
        <p:spPr>
          <a:xfrm>
            <a:off x="6283081" y="2501050"/>
            <a:ext cx="3218180" cy="3620453"/>
          </a:xfrm>
          <a:prstGeom prst="rect">
            <a:avLst/>
          </a:prstGeom>
        </p:spPr>
      </p:pic>
    </p:spTree>
    <p:extLst>
      <p:ext uri="{BB962C8B-B14F-4D97-AF65-F5344CB8AC3E}">
        <p14:creationId xmlns:p14="http://schemas.microsoft.com/office/powerpoint/2010/main" val="5381708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ppt_y"/>
                                          </p:val>
                                        </p:tav>
                                        <p:tav tm="100000">
                                          <p:val>
                                            <p:strVal val="#ppt_y"/>
                                          </p:val>
                                        </p:tav>
                                      </p:tavLst>
                                    </p:anim>
                                  </p:childTnLst>
                                </p:cTn>
                              </p:par>
                              <p:par>
                                <p:cTn id="14" presetID="21" presetClass="entr" presetSubtype="1" fill="hold" nodeType="withEffect">
                                  <p:stCondLst>
                                    <p:cond delay="0"/>
                                  </p:stCondLst>
                                  <p:childTnLst>
                                    <p:set>
                                      <p:cBhvr>
                                        <p:cTn id="15" dur="1" fill="hold">
                                          <p:stCondLst>
                                            <p:cond delay="0"/>
                                          </p:stCondLst>
                                        </p:cTn>
                                        <p:tgtEl>
                                          <p:spTgt spid="1028"/>
                                        </p:tgtEl>
                                        <p:attrNameLst>
                                          <p:attrName>style.visibility</p:attrName>
                                        </p:attrNameLst>
                                      </p:cBhvr>
                                      <p:to>
                                        <p:strVal val="visible"/>
                                      </p:to>
                                    </p:set>
                                    <p:animEffect transition="in" filter="wheel(1)">
                                      <p:cBhvr>
                                        <p:cTn id="16" dur="2000"/>
                                        <p:tgtEl>
                                          <p:spTgt spid="1028"/>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xit" presetSubtype="1" fill="hold" nodeType="clickEffect">
                                  <p:stCondLst>
                                    <p:cond delay="0"/>
                                  </p:stCondLst>
                                  <p:childTnLst>
                                    <p:animEffect transition="out" filter="wheel(1)">
                                      <p:cBhvr>
                                        <p:cTn id="20" dur="2000"/>
                                        <p:tgtEl>
                                          <p:spTgt spid="1028"/>
                                        </p:tgtEl>
                                      </p:cBhvr>
                                    </p:animEffect>
                                    <p:set>
                                      <p:cBhvr>
                                        <p:cTn id="21" dur="1" fill="hold">
                                          <p:stCondLst>
                                            <p:cond delay="1999"/>
                                          </p:stCondLst>
                                        </p:cTn>
                                        <p:tgtEl>
                                          <p:spTgt spid="1028"/>
                                        </p:tgtEl>
                                        <p:attrNameLst>
                                          <p:attrName>style.visibility</p:attrName>
                                        </p:attrNameLst>
                                      </p:cBhvr>
                                      <p:to>
                                        <p:strVal val="hidden"/>
                                      </p:to>
                                    </p:set>
                                  </p:childTnLst>
                                </p:cTn>
                              </p:par>
                              <p:par>
                                <p:cTn id="22" presetID="2" presetClass="entr" presetSubtype="8" fill="hold"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26" fill="hold">
                            <p:stCondLst>
                              <p:cond delay="2000"/>
                            </p:stCondLst>
                            <p:childTnLst>
                              <p:par>
                                <p:cTn id="27" presetID="2" presetClass="entr" presetSubtype="8" fill="hold" nodeType="after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ppt_y"/>
                                          </p:val>
                                        </p:tav>
                                        <p:tav tm="100000">
                                          <p:val>
                                            <p:strVal val="#ppt_y"/>
                                          </p:val>
                                        </p:tav>
                                      </p:tavLst>
                                    </p:anim>
                                  </p:childTnLst>
                                </p:cTn>
                              </p:par>
                              <p:par>
                                <p:cTn id="31" presetID="3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p:cTn id="33" dur="1000" fill="hold"/>
                                        <p:tgtEl>
                                          <p:spTgt spid="6"/>
                                        </p:tgtEl>
                                        <p:attrNameLst>
                                          <p:attrName>ppt_w</p:attrName>
                                        </p:attrNameLst>
                                      </p:cBhvr>
                                      <p:tavLst>
                                        <p:tav tm="0">
                                          <p:val>
                                            <p:fltVal val="0"/>
                                          </p:val>
                                        </p:tav>
                                        <p:tav tm="100000">
                                          <p:val>
                                            <p:strVal val="#ppt_w"/>
                                          </p:val>
                                        </p:tav>
                                      </p:tavLst>
                                    </p:anim>
                                    <p:anim calcmode="lin" valueType="num">
                                      <p:cBhvr>
                                        <p:cTn id="34" dur="1000" fill="hold"/>
                                        <p:tgtEl>
                                          <p:spTgt spid="6"/>
                                        </p:tgtEl>
                                        <p:attrNameLst>
                                          <p:attrName>ppt_h</p:attrName>
                                        </p:attrNameLst>
                                      </p:cBhvr>
                                      <p:tavLst>
                                        <p:tav tm="0">
                                          <p:val>
                                            <p:fltVal val="0"/>
                                          </p:val>
                                        </p:tav>
                                        <p:tav tm="100000">
                                          <p:val>
                                            <p:strVal val="#ppt_h"/>
                                          </p:val>
                                        </p:tav>
                                      </p:tavLst>
                                    </p:anim>
                                    <p:anim calcmode="lin" valueType="num">
                                      <p:cBhvr>
                                        <p:cTn id="35" dur="1000" fill="hold"/>
                                        <p:tgtEl>
                                          <p:spTgt spid="6"/>
                                        </p:tgtEl>
                                        <p:attrNameLst>
                                          <p:attrName>style.rotation</p:attrName>
                                        </p:attrNameLst>
                                      </p:cBhvr>
                                      <p:tavLst>
                                        <p:tav tm="0">
                                          <p:val>
                                            <p:fltVal val="90"/>
                                          </p:val>
                                        </p:tav>
                                        <p:tav tm="100000">
                                          <p:val>
                                            <p:fltVal val="0"/>
                                          </p:val>
                                        </p:tav>
                                      </p:tavLst>
                                    </p:anim>
                                    <p:animEffect transition="in" filter="fade">
                                      <p:cBhvr>
                                        <p:cTn id="36" dur="10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xit" presetSubtype="0" fill="hold" nodeType="clickEffect">
                                  <p:stCondLst>
                                    <p:cond delay="0"/>
                                  </p:stCondLst>
                                  <p:childTnLst>
                                    <p:anim calcmode="lin" valueType="num">
                                      <p:cBhvr>
                                        <p:cTn id="40" dur="1000"/>
                                        <p:tgtEl>
                                          <p:spTgt spid="6"/>
                                        </p:tgtEl>
                                        <p:attrNameLst>
                                          <p:attrName>ppt_w</p:attrName>
                                        </p:attrNameLst>
                                      </p:cBhvr>
                                      <p:tavLst>
                                        <p:tav tm="0">
                                          <p:val>
                                            <p:strVal val="ppt_w"/>
                                          </p:val>
                                        </p:tav>
                                        <p:tav tm="100000">
                                          <p:val>
                                            <p:fltVal val="0"/>
                                          </p:val>
                                        </p:tav>
                                      </p:tavLst>
                                    </p:anim>
                                    <p:anim calcmode="lin" valueType="num">
                                      <p:cBhvr>
                                        <p:cTn id="41" dur="1000"/>
                                        <p:tgtEl>
                                          <p:spTgt spid="6"/>
                                        </p:tgtEl>
                                        <p:attrNameLst>
                                          <p:attrName>ppt_h</p:attrName>
                                        </p:attrNameLst>
                                      </p:cBhvr>
                                      <p:tavLst>
                                        <p:tav tm="0">
                                          <p:val>
                                            <p:strVal val="ppt_h"/>
                                          </p:val>
                                        </p:tav>
                                        <p:tav tm="100000">
                                          <p:val>
                                            <p:fltVal val="0"/>
                                          </p:val>
                                        </p:tav>
                                      </p:tavLst>
                                    </p:anim>
                                    <p:anim calcmode="lin" valueType="num">
                                      <p:cBhvr>
                                        <p:cTn id="42" dur="1000"/>
                                        <p:tgtEl>
                                          <p:spTgt spid="6"/>
                                        </p:tgtEl>
                                        <p:attrNameLst>
                                          <p:attrName>style.rotation</p:attrName>
                                        </p:attrNameLst>
                                      </p:cBhvr>
                                      <p:tavLst>
                                        <p:tav tm="0">
                                          <p:val>
                                            <p:fltVal val="0"/>
                                          </p:val>
                                        </p:tav>
                                        <p:tav tm="100000">
                                          <p:val>
                                            <p:fltVal val="90"/>
                                          </p:val>
                                        </p:tav>
                                      </p:tavLst>
                                    </p:anim>
                                    <p:animEffect transition="out" filter="fade">
                                      <p:cBhvr>
                                        <p:cTn id="43" dur="1000"/>
                                        <p:tgtEl>
                                          <p:spTgt spid="6"/>
                                        </p:tgtEl>
                                      </p:cBhvr>
                                    </p:animEffect>
                                    <p:set>
                                      <p:cBhvr>
                                        <p:cTn id="44" dur="1" fill="hold">
                                          <p:stCondLst>
                                            <p:cond delay="999"/>
                                          </p:stCondLst>
                                        </p:cTn>
                                        <p:tgtEl>
                                          <p:spTgt spid="6"/>
                                        </p:tgtEl>
                                        <p:attrNameLst>
                                          <p:attrName>style.visibility</p:attrName>
                                        </p:attrNameLst>
                                      </p:cBhvr>
                                      <p:to>
                                        <p:strVal val="hidden"/>
                                      </p:to>
                                    </p:set>
                                  </p:childTnLst>
                                </p:cTn>
                              </p:par>
                              <p:par>
                                <p:cTn id="45" presetID="2" presetClass="entr" presetSubtype="8" fill="hold" nodeType="with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 calcmode="lin" valueType="num">
                                      <p:cBhvr additive="base">
                                        <p:cTn id="47"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3">
                                            <p:txEl>
                                              <p:pRg st="4" end="4"/>
                                            </p:txEl>
                                          </p:spTgt>
                                        </p:tgtEl>
                                        <p:attrNameLst>
                                          <p:attrName>ppt_y</p:attrName>
                                        </p:attrNameLst>
                                      </p:cBhvr>
                                      <p:tavLst>
                                        <p:tav tm="0">
                                          <p:val>
                                            <p:strVal val="#ppt_y"/>
                                          </p:val>
                                        </p:tav>
                                        <p:tav tm="100000">
                                          <p:val>
                                            <p:strVal val="#ppt_y"/>
                                          </p:val>
                                        </p:tav>
                                      </p:tavLst>
                                    </p:anim>
                                  </p:childTnLst>
                                </p:cTn>
                              </p:par>
                              <p:par>
                                <p:cTn id="49" presetID="31"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p:cTn id="51" dur="1000" fill="hold"/>
                                        <p:tgtEl>
                                          <p:spTgt spid="8"/>
                                        </p:tgtEl>
                                        <p:attrNameLst>
                                          <p:attrName>ppt_w</p:attrName>
                                        </p:attrNameLst>
                                      </p:cBhvr>
                                      <p:tavLst>
                                        <p:tav tm="0">
                                          <p:val>
                                            <p:fltVal val="0"/>
                                          </p:val>
                                        </p:tav>
                                        <p:tav tm="100000">
                                          <p:val>
                                            <p:strVal val="#ppt_w"/>
                                          </p:val>
                                        </p:tav>
                                      </p:tavLst>
                                    </p:anim>
                                    <p:anim calcmode="lin" valueType="num">
                                      <p:cBhvr>
                                        <p:cTn id="52" dur="1000" fill="hold"/>
                                        <p:tgtEl>
                                          <p:spTgt spid="8"/>
                                        </p:tgtEl>
                                        <p:attrNameLst>
                                          <p:attrName>ppt_h</p:attrName>
                                        </p:attrNameLst>
                                      </p:cBhvr>
                                      <p:tavLst>
                                        <p:tav tm="0">
                                          <p:val>
                                            <p:fltVal val="0"/>
                                          </p:val>
                                        </p:tav>
                                        <p:tav tm="100000">
                                          <p:val>
                                            <p:strVal val="#ppt_h"/>
                                          </p:val>
                                        </p:tav>
                                      </p:tavLst>
                                    </p:anim>
                                    <p:anim calcmode="lin" valueType="num">
                                      <p:cBhvr>
                                        <p:cTn id="53" dur="1000" fill="hold"/>
                                        <p:tgtEl>
                                          <p:spTgt spid="8"/>
                                        </p:tgtEl>
                                        <p:attrNameLst>
                                          <p:attrName>style.rotation</p:attrName>
                                        </p:attrNameLst>
                                      </p:cBhvr>
                                      <p:tavLst>
                                        <p:tav tm="0">
                                          <p:val>
                                            <p:fltVal val="90"/>
                                          </p:val>
                                        </p:tav>
                                        <p:tav tm="100000">
                                          <p:val>
                                            <p:fltVal val="0"/>
                                          </p:val>
                                        </p:tav>
                                      </p:tavLst>
                                    </p:anim>
                                    <p:animEffect transition="in" filter="fade">
                                      <p:cBhvr>
                                        <p:cTn id="54" dur="1000"/>
                                        <p:tgtEl>
                                          <p:spTgt spid="8"/>
                                        </p:tgtEl>
                                      </p:cBhvr>
                                    </p:animEffect>
                                  </p:childTnLst>
                                </p:cTn>
                              </p:par>
                            </p:childTnLst>
                          </p:cTn>
                        </p:par>
                      </p:childTnLst>
                    </p:cTn>
                  </p:par>
                  <p:par>
                    <p:cTn id="55" fill="hold">
                      <p:stCondLst>
                        <p:cond delay="indefinite"/>
                      </p:stCondLst>
                      <p:childTnLst>
                        <p:par>
                          <p:cTn id="56" fill="hold">
                            <p:stCondLst>
                              <p:cond delay="0"/>
                            </p:stCondLst>
                            <p:childTnLst>
                              <p:par>
                                <p:cTn id="57" presetID="31" presetClass="exit" presetSubtype="0" fill="hold" nodeType="clickEffect">
                                  <p:stCondLst>
                                    <p:cond delay="0"/>
                                  </p:stCondLst>
                                  <p:childTnLst>
                                    <p:anim calcmode="lin" valueType="num">
                                      <p:cBhvr>
                                        <p:cTn id="58" dur="1000"/>
                                        <p:tgtEl>
                                          <p:spTgt spid="8"/>
                                        </p:tgtEl>
                                        <p:attrNameLst>
                                          <p:attrName>ppt_w</p:attrName>
                                        </p:attrNameLst>
                                      </p:cBhvr>
                                      <p:tavLst>
                                        <p:tav tm="0">
                                          <p:val>
                                            <p:strVal val="ppt_w"/>
                                          </p:val>
                                        </p:tav>
                                        <p:tav tm="100000">
                                          <p:val>
                                            <p:fltVal val="0"/>
                                          </p:val>
                                        </p:tav>
                                      </p:tavLst>
                                    </p:anim>
                                    <p:anim calcmode="lin" valueType="num">
                                      <p:cBhvr>
                                        <p:cTn id="59" dur="1000"/>
                                        <p:tgtEl>
                                          <p:spTgt spid="8"/>
                                        </p:tgtEl>
                                        <p:attrNameLst>
                                          <p:attrName>ppt_h</p:attrName>
                                        </p:attrNameLst>
                                      </p:cBhvr>
                                      <p:tavLst>
                                        <p:tav tm="0">
                                          <p:val>
                                            <p:strVal val="ppt_h"/>
                                          </p:val>
                                        </p:tav>
                                        <p:tav tm="100000">
                                          <p:val>
                                            <p:fltVal val="0"/>
                                          </p:val>
                                        </p:tav>
                                      </p:tavLst>
                                    </p:anim>
                                    <p:anim calcmode="lin" valueType="num">
                                      <p:cBhvr>
                                        <p:cTn id="60" dur="1000"/>
                                        <p:tgtEl>
                                          <p:spTgt spid="8"/>
                                        </p:tgtEl>
                                        <p:attrNameLst>
                                          <p:attrName>style.rotation</p:attrName>
                                        </p:attrNameLst>
                                      </p:cBhvr>
                                      <p:tavLst>
                                        <p:tav tm="0">
                                          <p:val>
                                            <p:fltVal val="0"/>
                                          </p:val>
                                        </p:tav>
                                        <p:tav tm="100000">
                                          <p:val>
                                            <p:fltVal val="90"/>
                                          </p:val>
                                        </p:tav>
                                      </p:tavLst>
                                    </p:anim>
                                    <p:animEffect transition="out" filter="fade">
                                      <p:cBhvr>
                                        <p:cTn id="61" dur="1000"/>
                                        <p:tgtEl>
                                          <p:spTgt spid="8"/>
                                        </p:tgtEl>
                                      </p:cBhvr>
                                    </p:animEffect>
                                    <p:set>
                                      <p:cBhvr>
                                        <p:cTn id="62" dur="1" fill="hold">
                                          <p:stCondLst>
                                            <p:cond delay="999"/>
                                          </p:stCondLst>
                                        </p:cTn>
                                        <p:tgtEl>
                                          <p:spTgt spid="8"/>
                                        </p:tgtEl>
                                        <p:attrNameLst>
                                          <p:attrName>style.visibility</p:attrName>
                                        </p:attrNameLst>
                                      </p:cBhvr>
                                      <p:to>
                                        <p:strVal val="hidden"/>
                                      </p:to>
                                    </p:set>
                                  </p:childTnLst>
                                </p:cTn>
                              </p:par>
                              <p:par>
                                <p:cTn id="63" presetID="2" presetClass="entr" presetSubtype="8" fill="hold" nodeType="withEffect">
                                  <p:stCondLst>
                                    <p:cond delay="0"/>
                                  </p:stCondLst>
                                  <p:childTnLst>
                                    <p:set>
                                      <p:cBhvr>
                                        <p:cTn id="64" dur="1" fill="hold">
                                          <p:stCondLst>
                                            <p:cond delay="0"/>
                                          </p:stCondLst>
                                        </p:cTn>
                                        <p:tgtEl>
                                          <p:spTgt spid="3">
                                            <p:txEl>
                                              <p:pRg st="5" end="5"/>
                                            </p:txEl>
                                          </p:spTgt>
                                        </p:tgtEl>
                                        <p:attrNameLst>
                                          <p:attrName>style.visibility</p:attrName>
                                        </p:attrNameLst>
                                      </p:cBhvr>
                                      <p:to>
                                        <p:strVal val="visible"/>
                                      </p:to>
                                    </p:set>
                                    <p:anim calcmode="lin" valueType="num">
                                      <p:cBhvr additive="base">
                                        <p:cTn id="65"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66" dur="500" fill="hold"/>
                                        <p:tgtEl>
                                          <p:spTgt spid="3">
                                            <p:txEl>
                                              <p:pRg st="5" end="5"/>
                                            </p:txEl>
                                          </p:spTgt>
                                        </p:tgtEl>
                                        <p:attrNameLst>
                                          <p:attrName>ppt_y</p:attrName>
                                        </p:attrNameLst>
                                      </p:cBhvr>
                                      <p:tavLst>
                                        <p:tav tm="0">
                                          <p:val>
                                            <p:strVal val="#ppt_y"/>
                                          </p:val>
                                        </p:tav>
                                        <p:tav tm="100000">
                                          <p:val>
                                            <p:strVal val="#ppt_y"/>
                                          </p:val>
                                        </p:tav>
                                      </p:tavLst>
                                    </p:anim>
                                  </p:childTnLst>
                                </p:cTn>
                              </p:par>
                              <p:par>
                                <p:cTn id="67" presetID="31" presetClass="entr" presetSubtype="0" fill="hold" nodeType="withEffect">
                                  <p:stCondLst>
                                    <p:cond delay="0"/>
                                  </p:stCondLst>
                                  <p:childTnLst>
                                    <p:set>
                                      <p:cBhvr>
                                        <p:cTn id="68" dur="1" fill="hold">
                                          <p:stCondLst>
                                            <p:cond delay="0"/>
                                          </p:stCondLst>
                                        </p:cTn>
                                        <p:tgtEl>
                                          <p:spTgt spid="10"/>
                                        </p:tgtEl>
                                        <p:attrNameLst>
                                          <p:attrName>style.visibility</p:attrName>
                                        </p:attrNameLst>
                                      </p:cBhvr>
                                      <p:to>
                                        <p:strVal val="visible"/>
                                      </p:to>
                                    </p:set>
                                    <p:anim calcmode="lin" valueType="num">
                                      <p:cBhvr>
                                        <p:cTn id="69" dur="1000" fill="hold"/>
                                        <p:tgtEl>
                                          <p:spTgt spid="10"/>
                                        </p:tgtEl>
                                        <p:attrNameLst>
                                          <p:attrName>ppt_w</p:attrName>
                                        </p:attrNameLst>
                                      </p:cBhvr>
                                      <p:tavLst>
                                        <p:tav tm="0">
                                          <p:val>
                                            <p:fltVal val="0"/>
                                          </p:val>
                                        </p:tav>
                                        <p:tav tm="100000">
                                          <p:val>
                                            <p:strVal val="#ppt_w"/>
                                          </p:val>
                                        </p:tav>
                                      </p:tavLst>
                                    </p:anim>
                                    <p:anim calcmode="lin" valueType="num">
                                      <p:cBhvr>
                                        <p:cTn id="70" dur="1000" fill="hold"/>
                                        <p:tgtEl>
                                          <p:spTgt spid="10"/>
                                        </p:tgtEl>
                                        <p:attrNameLst>
                                          <p:attrName>ppt_h</p:attrName>
                                        </p:attrNameLst>
                                      </p:cBhvr>
                                      <p:tavLst>
                                        <p:tav tm="0">
                                          <p:val>
                                            <p:fltVal val="0"/>
                                          </p:val>
                                        </p:tav>
                                        <p:tav tm="100000">
                                          <p:val>
                                            <p:strVal val="#ppt_h"/>
                                          </p:val>
                                        </p:tav>
                                      </p:tavLst>
                                    </p:anim>
                                    <p:anim calcmode="lin" valueType="num">
                                      <p:cBhvr>
                                        <p:cTn id="71" dur="1000" fill="hold"/>
                                        <p:tgtEl>
                                          <p:spTgt spid="10"/>
                                        </p:tgtEl>
                                        <p:attrNameLst>
                                          <p:attrName>style.rotation</p:attrName>
                                        </p:attrNameLst>
                                      </p:cBhvr>
                                      <p:tavLst>
                                        <p:tav tm="0">
                                          <p:val>
                                            <p:fltVal val="90"/>
                                          </p:val>
                                        </p:tav>
                                        <p:tav tm="100000">
                                          <p:val>
                                            <p:fltVal val="0"/>
                                          </p:val>
                                        </p:tav>
                                      </p:tavLst>
                                    </p:anim>
                                    <p:animEffect transition="in" filter="fade">
                                      <p:cBhvr>
                                        <p:cTn id="72" dur="1000"/>
                                        <p:tgtEl>
                                          <p:spTgt spid="10"/>
                                        </p:tgtEl>
                                      </p:cBhvr>
                                    </p:animEffect>
                                  </p:childTnLst>
                                </p:cTn>
                              </p:par>
                            </p:childTnLst>
                          </p:cTn>
                        </p:par>
                      </p:childTnLst>
                    </p:cTn>
                  </p:par>
                  <p:par>
                    <p:cTn id="73" fill="hold">
                      <p:stCondLst>
                        <p:cond delay="indefinite"/>
                      </p:stCondLst>
                      <p:childTnLst>
                        <p:par>
                          <p:cTn id="74" fill="hold">
                            <p:stCondLst>
                              <p:cond delay="0"/>
                            </p:stCondLst>
                            <p:childTnLst>
                              <p:par>
                                <p:cTn id="75" presetID="31" presetClass="exit" presetSubtype="0" fill="hold" nodeType="clickEffect">
                                  <p:stCondLst>
                                    <p:cond delay="0"/>
                                  </p:stCondLst>
                                  <p:childTnLst>
                                    <p:anim calcmode="lin" valueType="num">
                                      <p:cBhvr>
                                        <p:cTn id="76" dur="1000"/>
                                        <p:tgtEl>
                                          <p:spTgt spid="10"/>
                                        </p:tgtEl>
                                        <p:attrNameLst>
                                          <p:attrName>ppt_w</p:attrName>
                                        </p:attrNameLst>
                                      </p:cBhvr>
                                      <p:tavLst>
                                        <p:tav tm="0">
                                          <p:val>
                                            <p:strVal val="ppt_w"/>
                                          </p:val>
                                        </p:tav>
                                        <p:tav tm="100000">
                                          <p:val>
                                            <p:fltVal val="0"/>
                                          </p:val>
                                        </p:tav>
                                      </p:tavLst>
                                    </p:anim>
                                    <p:anim calcmode="lin" valueType="num">
                                      <p:cBhvr>
                                        <p:cTn id="77" dur="1000"/>
                                        <p:tgtEl>
                                          <p:spTgt spid="10"/>
                                        </p:tgtEl>
                                        <p:attrNameLst>
                                          <p:attrName>ppt_h</p:attrName>
                                        </p:attrNameLst>
                                      </p:cBhvr>
                                      <p:tavLst>
                                        <p:tav tm="0">
                                          <p:val>
                                            <p:strVal val="ppt_h"/>
                                          </p:val>
                                        </p:tav>
                                        <p:tav tm="100000">
                                          <p:val>
                                            <p:fltVal val="0"/>
                                          </p:val>
                                        </p:tav>
                                      </p:tavLst>
                                    </p:anim>
                                    <p:anim calcmode="lin" valueType="num">
                                      <p:cBhvr>
                                        <p:cTn id="78" dur="1000"/>
                                        <p:tgtEl>
                                          <p:spTgt spid="10"/>
                                        </p:tgtEl>
                                        <p:attrNameLst>
                                          <p:attrName>style.rotation</p:attrName>
                                        </p:attrNameLst>
                                      </p:cBhvr>
                                      <p:tavLst>
                                        <p:tav tm="0">
                                          <p:val>
                                            <p:fltVal val="0"/>
                                          </p:val>
                                        </p:tav>
                                        <p:tav tm="100000">
                                          <p:val>
                                            <p:fltVal val="90"/>
                                          </p:val>
                                        </p:tav>
                                      </p:tavLst>
                                    </p:anim>
                                    <p:animEffect transition="out" filter="fade">
                                      <p:cBhvr>
                                        <p:cTn id="79" dur="1000"/>
                                        <p:tgtEl>
                                          <p:spTgt spid="10"/>
                                        </p:tgtEl>
                                      </p:cBhvr>
                                    </p:animEffect>
                                    <p:set>
                                      <p:cBhvr>
                                        <p:cTn id="80" dur="1" fill="hold">
                                          <p:stCondLst>
                                            <p:cond delay="999"/>
                                          </p:stCondLst>
                                        </p:cTn>
                                        <p:tgtEl>
                                          <p:spTgt spid="10"/>
                                        </p:tgtEl>
                                        <p:attrNameLst>
                                          <p:attrName>style.visibility</p:attrName>
                                        </p:attrNameLst>
                                      </p:cBhvr>
                                      <p:to>
                                        <p:strVal val="hidden"/>
                                      </p:to>
                                    </p:set>
                                  </p:childTnLst>
                                </p:cTn>
                              </p:par>
                              <p:par>
                                <p:cTn id="81" presetID="2" presetClass="entr" presetSubtype="8" fill="hold" nodeType="withEffect">
                                  <p:stCondLst>
                                    <p:cond delay="0"/>
                                  </p:stCondLst>
                                  <p:childTnLst>
                                    <p:set>
                                      <p:cBhvr>
                                        <p:cTn id="82" dur="1" fill="hold">
                                          <p:stCondLst>
                                            <p:cond delay="0"/>
                                          </p:stCondLst>
                                        </p:cTn>
                                        <p:tgtEl>
                                          <p:spTgt spid="3">
                                            <p:txEl>
                                              <p:pRg st="6" end="6"/>
                                            </p:txEl>
                                          </p:spTgt>
                                        </p:tgtEl>
                                        <p:attrNameLst>
                                          <p:attrName>style.visibility</p:attrName>
                                        </p:attrNameLst>
                                      </p:cBhvr>
                                      <p:to>
                                        <p:strVal val="visible"/>
                                      </p:to>
                                    </p:set>
                                    <p:anim calcmode="lin" valueType="num">
                                      <p:cBhvr additive="base">
                                        <p:cTn id="83"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84" dur="500" fill="hold"/>
                                        <p:tgtEl>
                                          <p:spTgt spid="3">
                                            <p:txEl>
                                              <p:pRg st="6" end="6"/>
                                            </p:txEl>
                                          </p:spTgt>
                                        </p:tgtEl>
                                        <p:attrNameLst>
                                          <p:attrName>ppt_y</p:attrName>
                                        </p:attrNameLst>
                                      </p:cBhvr>
                                      <p:tavLst>
                                        <p:tav tm="0">
                                          <p:val>
                                            <p:strVal val="#ppt_y"/>
                                          </p:val>
                                        </p:tav>
                                        <p:tav tm="100000">
                                          <p:val>
                                            <p:strVal val="#ppt_y"/>
                                          </p:val>
                                        </p:tav>
                                      </p:tavLst>
                                    </p:anim>
                                  </p:childTnLst>
                                </p:cTn>
                              </p:par>
                              <p:par>
                                <p:cTn id="85" presetID="16" presetClass="entr" presetSubtype="21" fill="hold" nodeType="withEffect">
                                  <p:stCondLst>
                                    <p:cond delay="0"/>
                                  </p:stCondLst>
                                  <p:childTnLst>
                                    <p:set>
                                      <p:cBhvr>
                                        <p:cTn id="86" dur="1" fill="hold">
                                          <p:stCondLst>
                                            <p:cond delay="0"/>
                                          </p:stCondLst>
                                        </p:cTn>
                                        <p:tgtEl>
                                          <p:spTgt spid="12"/>
                                        </p:tgtEl>
                                        <p:attrNameLst>
                                          <p:attrName>style.visibility</p:attrName>
                                        </p:attrNameLst>
                                      </p:cBhvr>
                                      <p:to>
                                        <p:strVal val="visible"/>
                                      </p:to>
                                    </p:set>
                                    <p:animEffect transition="in" filter="barn(inVertical)">
                                      <p:cBhvr>
                                        <p:cTn id="8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pic>
        <p:nvPicPr>
          <p:cNvPr id="13" name="Kép 12">
            <a:extLst>
              <a:ext uri="{FF2B5EF4-FFF2-40B4-BE49-F238E27FC236}">
                <a16:creationId xmlns:a16="http://schemas.microsoft.com/office/drawing/2014/main" id="{C8A051CF-AF64-96C6-CC53-D73A43C75A27}"/>
              </a:ext>
            </a:extLst>
          </p:cNvPr>
          <p:cNvPicPr>
            <a:picLocks noChangeAspect="1"/>
          </p:cNvPicPr>
          <p:nvPr/>
        </p:nvPicPr>
        <p:blipFill>
          <a:blip r:embed="rId3"/>
          <a:stretch>
            <a:fillRect/>
          </a:stretch>
        </p:blipFill>
        <p:spPr>
          <a:xfrm>
            <a:off x="5285372" y="3342405"/>
            <a:ext cx="6401693" cy="2362530"/>
          </a:xfrm>
          <a:prstGeom prst="rect">
            <a:avLst/>
          </a:prstGeom>
        </p:spPr>
      </p:pic>
      <p:pic>
        <p:nvPicPr>
          <p:cNvPr id="17" name="Kép 16">
            <a:extLst>
              <a:ext uri="{FF2B5EF4-FFF2-40B4-BE49-F238E27FC236}">
                <a16:creationId xmlns:a16="http://schemas.microsoft.com/office/drawing/2014/main" id="{FED5B049-A35A-1C31-CF1B-9CC4065BFD82}"/>
              </a:ext>
            </a:extLst>
          </p:cNvPr>
          <p:cNvPicPr>
            <a:picLocks noChangeAspect="1"/>
          </p:cNvPicPr>
          <p:nvPr/>
        </p:nvPicPr>
        <p:blipFill>
          <a:blip r:embed="rId4"/>
          <a:stretch>
            <a:fillRect/>
          </a:stretch>
        </p:blipFill>
        <p:spPr>
          <a:xfrm>
            <a:off x="5795011" y="1554435"/>
            <a:ext cx="6151767" cy="2234823"/>
          </a:xfrm>
          <a:prstGeom prst="rect">
            <a:avLst/>
          </a:prstGeom>
        </p:spPr>
      </p:pic>
      <p:sp>
        <p:nvSpPr>
          <p:cNvPr id="3" name="Tartalom helye 2">
            <a:extLst>
              <a:ext uri="{FF2B5EF4-FFF2-40B4-BE49-F238E27FC236}">
                <a16:creationId xmlns:a16="http://schemas.microsoft.com/office/drawing/2014/main" id="{B71592E5-FCA9-4884-A352-6B1D3B8137C5}"/>
              </a:ext>
            </a:extLst>
          </p:cNvPr>
          <p:cNvSpPr>
            <a:spLocks noGrp="1"/>
          </p:cNvSpPr>
          <p:nvPr>
            <p:ph idx="1"/>
          </p:nvPr>
        </p:nvSpPr>
        <p:spPr>
          <a:xfrm>
            <a:off x="838199" y="1825625"/>
            <a:ext cx="6284495" cy="4667250"/>
          </a:xfrm>
        </p:spPr>
        <p:txBody>
          <a:bodyPr>
            <a:normAutofit/>
          </a:bodyPr>
          <a:lstStyle/>
          <a:p>
            <a:r>
              <a:rPr lang="en-US" sz="2400" noProof="0" dirty="0" err="1">
                <a:solidFill>
                  <a:schemeClr val="bg1">
                    <a:lumMod val="85000"/>
                  </a:schemeClr>
                </a:solidFill>
                <a:latin typeface="Yu Gothic UI" panose="020B0500000000000000" pitchFamily="34" charset="-128"/>
                <a:ea typeface="Yu Gothic UI" panose="020B0500000000000000" pitchFamily="34" charset="-128"/>
                <a:sym typeface="Wingdings" panose="05000000000000000000" pitchFamily="2" charset="2"/>
              </a:rPr>
              <a:t>Javascript</a:t>
            </a:r>
            <a:r>
              <a:rPr lang="hu-HU" sz="2400" noProof="0" dirty="0">
                <a:solidFill>
                  <a:schemeClr val="bg1">
                    <a:lumMod val="85000"/>
                  </a:schemeClr>
                </a:solidFill>
                <a:latin typeface="Yu Gothic UI" panose="020B0500000000000000" pitchFamily="34" charset="-128"/>
                <a:ea typeface="Yu Gothic UI" panose="020B0500000000000000" pitchFamily="34" charset="-128"/>
                <a:sym typeface="Wingdings" panose="05000000000000000000" pitchFamily="2" charset="2"/>
              </a:rPr>
              <a:t>,</a:t>
            </a:r>
            <a:r>
              <a:rPr lang="en-US" sz="2400" noProof="0" dirty="0">
                <a:solidFill>
                  <a:schemeClr val="bg1">
                    <a:lumMod val="85000"/>
                  </a:schemeClr>
                </a:solidFill>
                <a:latin typeface="Yu Gothic UI" panose="020B0500000000000000" pitchFamily="34" charset="-128"/>
                <a:ea typeface="Yu Gothic UI" panose="020B0500000000000000" pitchFamily="34" charset="-128"/>
                <a:sym typeface="Wingdings" panose="05000000000000000000" pitchFamily="2" charset="2"/>
              </a:rPr>
              <a:t> </a:t>
            </a:r>
            <a:r>
              <a:rPr lang="en-US" sz="2400" noProof="0" dirty="0">
                <a:solidFill>
                  <a:schemeClr val="bg1">
                    <a:lumMod val="85000"/>
                  </a:schemeClr>
                </a:solidFill>
                <a:latin typeface="Yu Gothic UI" panose="020B0500000000000000" pitchFamily="34" charset="-128"/>
                <a:ea typeface="Yu Gothic UI" panose="020B0500000000000000" pitchFamily="34" charset="-128"/>
              </a:rPr>
              <a:t>jQuery</a:t>
            </a:r>
          </a:p>
          <a:p>
            <a:r>
              <a:rPr lang="en-US" sz="2400" noProof="0" dirty="0" err="1">
                <a:solidFill>
                  <a:schemeClr val="bg1">
                    <a:lumMod val="85000"/>
                  </a:schemeClr>
                </a:solidFill>
                <a:latin typeface="Yu Gothic UI" panose="020B0500000000000000" pitchFamily="34" charset="-128"/>
                <a:ea typeface="Yu Gothic UI" panose="020B0500000000000000" pitchFamily="34" charset="-128"/>
              </a:rPr>
              <a:t>Közös</a:t>
            </a:r>
            <a:r>
              <a:rPr lang="en-US" sz="2400" noProof="0" dirty="0">
                <a:solidFill>
                  <a:schemeClr val="bg1">
                    <a:lumMod val="85000"/>
                  </a:schemeClr>
                </a:solidFill>
                <a:latin typeface="Yu Gothic UI" panose="020B0500000000000000" pitchFamily="34" charset="-128"/>
                <a:ea typeface="Yu Gothic UI" panose="020B0500000000000000" pitchFamily="34" charset="-128"/>
              </a:rPr>
              <a:t> </a:t>
            </a:r>
            <a:r>
              <a:rPr lang="en-US" sz="2400" noProof="0" dirty="0" err="1">
                <a:solidFill>
                  <a:schemeClr val="bg1">
                    <a:lumMod val="85000"/>
                  </a:schemeClr>
                </a:solidFill>
                <a:latin typeface="Yu Gothic UI" panose="020B0500000000000000" pitchFamily="34" charset="-128"/>
                <a:ea typeface="Yu Gothic UI" panose="020B0500000000000000" pitchFamily="34" charset="-128"/>
              </a:rPr>
              <a:t>állomány</a:t>
            </a:r>
            <a:r>
              <a:rPr lang="en-US" sz="2400" noProof="0" dirty="0">
                <a:solidFill>
                  <a:schemeClr val="bg1">
                    <a:lumMod val="85000"/>
                  </a:schemeClr>
                </a:solidFill>
                <a:latin typeface="Yu Gothic UI" panose="020B0500000000000000" pitchFamily="34" charset="-128"/>
                <a:ea typeface="Yu Gothic UI" panose="020B0500000000000000" pitchFamily="34" charset="-128"/>
              </a:rPr>
              <a:t> </a:t>
            </a:r>
            <a:r>
              <a:rPr lang="en-US" sz="1800" i="1" noProof="0" dirty="0">
                <a:solidFill>
                  <a:schemeClr val="bg1">
                    <a:lumMod val="85000"/>
                  </a:schemeClr>
                </a:solidFill>
                <a:latin typeface="Yu Gothic UI" panose="020B0500000000000000" pitchFamily="34" charset="-128"/>
                <a:ea typeface="Yu Gothic UI" panose="020B0500000000000000" pitchFamily="34" charset="-128"/>
              </a:rPr>
              <a:t>(common.js)</a:t>
            </a:r>
            <a:endParaRPr lang="en-US" sz="1800" noProof="0" dirty="0">
              <a:solidFill>
                <a:schemeClr val="bg1">
                  <a:lumMod val="85000"/>
                </a:schemeClr>
              </a:solidFill>
              <a:latin typeface="Yu Gothic UI" panose="020B0500000000000000" pitchFamily="34" charset="-128"/>
              <a:ea typeface="Yu Gothic UI" panose="020B0500000000000000" pitchFamily="34" charset="-128"/>
            </a:endParaRPr>
          </a:p>
          <a:p>
            <a:pPr marL="685800" lvl="2">
              <a:spcBef>
                <a:spcPts val="1000"/>
              </a:spcBef>
            </a:pPr>
            <a:r>
              <a:rPr lang="hu-HU" noProof="0" dirty="0" err="1">
                <a:solidFill>
                  <a:schemeClr val="bg1">
                    <a:lumMod val="85000"/>
                  </a:schemeClr>
                </a:solidFill>
                <a:latin typeface="Yu Gothic UI" panose="020B0500000000000000" pitchFamily="34" charset="-128"/>
                <a:ea typeface="Yu Gothic UI" panose="020B0500000000000000" pitchFamily="34" charset="-128"/>
              </a:rPr>
              <a:t>getCookie</a:t>
            </a:r>
            <a:r>
              <a:rPr lang="hu-HU" noProof="0" dirty="0">
                <a:solidFill>
                  <a:schemeClr val="bg1">
                    <a:lumMod val="85000"/>
                  </a:schemeClr>
                </a:solidFill>
                <a:latin typeface="Yu Gothic UI" panose="020B0500000000000000" pitchFamily="34" charset="-128"/>
                <a:ea typeface="Yu Gothic UI" panose="020B0500000000000000" pitchFamily="34" charset="-128"/>
              </a:rPr>
              <a:t>()</a:t>
            </a:r>
          </a:p>
          <a:p>
            <a:pPr marL="685800" lvl="2">
              <a:spcBef>
                <a:spcPts val="1000"/>
              </a:spcBef>
            </a:pPr>
            <a:r>
              <a:rPr lang="hu-HU" dirty="0">
                <a:solidFill>
                  <a:schemeClr val="bg1">
                    <a:lumMod val="85000"/>
                  </a:schemeClr>
                </a:solidFill>
                <a:latin typeface="Yu Gothic UI" panose="020B0500000000000000" pitchFamily="34" charset="-128"/>
                <a:ea typeface="Yu Gothic UI" panose="020B0500000000000000" pitchFamily="34" charset="-128"/>
              </a:rPr>
              <a:t>Oldal alapbeállításai</a:t>
            </a:r>
          </a:p>
          <a:p>
            <a:pPr marL="685800" lvl="2">
              <a:spcBef>
                <a:spcPts val="1000"/>
              </a:spcBef>
            </a:pPr>
            <a:r>
              <a:rPr lang="en-US" dirty="0">
                <a:solidFill>
                  <a:schemeClr val="bg1">
                    <a:lumMod val="85000"/>
                  </a:schemeClr>
                </a:solidFill>
                <a:latin typeface="Yu Gothic UI" panose="020B0500000000000000" pitchFamily="34" charset="-128"/>
                <a:ea typeface="Yu Gothic UI" panose="020B0500000000000000" pitchFamily="34" charset="-128"/>
              </a:rPr>
              <a:t>Popu</a:t>
            </a:r>
            <a:r>
              <a:rPr lang="hu-HU" dirty="0">
                <a:solidFill>
                  <a:schemeClr val="bg1">
                    <a:lumMod val="85000"/>
                  </a:schemeClr>
                </a:solidFill>
                <a:latin typeface="Yu Gothic UI" panose="020B0500000000000000" pitchFamily="34" charset="-128"/>
                <a:ea typeface="Yu Gothic UI" panose="020B0500000000000000" pitchFamily="34" charset="-128"/>
              </a:rPr>
              <a:t>p</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r>
              <a:rPr lang="en-US" sz="2400" noProof="0" dirty="0">
                <a:solidFill>
                  <a:schemeClr val="bg1">
                    <a:lumMod val="85000"/>
                  </a:schemeClr>
                </a:solidFill>
                <a:latin typeface="Yu Gothic UI" panose="020B0500000000000000" pitchFamily="34" charset="-128"/>
                <a:ea typeface="Yu Gothic UI" panose="020B0500000000000000" pitchFamily="34" charset="-128"/>
              </a:rPr>
              <a:t>Minden </a:t>
            </a:r>
            <a:r>
              <a:rPr lang="en-US" sz="2400" noProof="0" dirty="0" err="1">
                <a:solidFill>
                  <a:schemeClr val="bg1">
                    <a:lumMod val="85000"/>
                  </a:schemeClr>
                </a:solidFill>
                <a:latin typeface="Yu Gothic UI" panose="020B0500000000000000" pitchFamily="34" charset="-128"/>
                <a:ea typeface="Yu Gothic UI" panose="020B0500000000000000" pitchFamily="34" charset="-128"/>
              </a:rPr>
              <a:t>oldalhoz</a:t>
            </a:r>
            <a:r>
              <a:rPr lang="en-US" sz="2400" noProof="0" dirty="0">
                <a:solidFill>
                  <a:schemeClr val="bg1">
                    <a:lumMod val="85000"/>
                  </a:schemeClr>
                </a:solidFill>
                <a:latin typeface="Yu Gothic UI" panose="020B0500000000000000" pitchFamily="34" charset="-128"/>
                <a:ea typeface="Yu Gothic UI" panose="020B0500000000000000" pitchFamily="34" charset="-128"/>
              </a:rPr>
              <a:t> </a:t>
            </a:r>
            <a:r>
              <a:rPr lang="en-US" sz="2400" noProof="0" dirty="0" err="1">
                <a:solidFill>
                  <a:schemeClr val="bg1">
                    <a:lumMod val="85000"/>
                  </a:schemeClr>
                </a:solidFill>
                <a:latin typeface="Yu Gothic UI" panose="020B0500000000000000" pitchFamily="34" charset="-128"/>
                <a:ea typeface="Yu Gothic UI" panose="020B0500000000000000" pitchFamily="34" charset="-128"/>
              </a:rPr>
              <a:t>saját</a:t>
            </a:r>
            <a:r>
              <a:rPr lang="en-US" sz="2400" noProof="0" dirty="0">
                <a:solidFill>
                  <a:schemeClr val="bg1">
                    <a:lumMod val="85000"/>
                  </a:schemeClr>
                </a:solidFill>
                <a:latin typeface="Yu Gothic UI" panose="020B0500000000000000" pitchFamily="34" charset="-128"/>
                <a:ea typeface="Yu Gothic UI" panose="020B0500000000000000" pitchFamily="34" charset="-128"/>
              </a:rPr>
              <a:t> </a:t>
            </a:r>
            <a:r>
              <a:rPr lang="en-US" sz="2400" noProof="0" dirty="0" err="1">
                <a:solidFill>
                  <a:schemeClr val="bg1">
                    <a:lumMod val="85000"/>
                  </a:schemeClr>
                </a:solidFill>
                <a:latin typeface="Yu Gothic UI" panose="020B0500000000000000" pitchFamily="34" charset="-128"/>
                <a:ea typeface="Yu Gothic UI" panose="020B0500000000000000" pitchFamily="34" charset="-128"/>
              </a:rPr>
              <a:t>szkriptfájl</a:t>
            </a:r>
            <a:r>
              <a:rPr lang="en-US" sz="2400" noProof="0" dirty="0">
                <a:solidFill>
                  <a:schemeClr val="bg1">
                    <a:lumMod val="85000"/>
                  </a:schemeClr>
                </a:solidFill>
                <a:latin typeface="Yu Gothic UI" panose="020B0500000000000000" pitchFamily="34" charset="-128"/>
                <a:ea typeface="Yu Gothic UI" panose="020B0500000000000000" pitchFamily="34" charset="-128"/>
              </a:rPr>
              <a:t> (is)</a:t>
            </a:r>
          </a:p>
          <a:p>
            <a:pPr marL="685800" lvl="2">
              <a:spcBef>
                <a:spcPts val="1000"/>
              </a:spcBef>
            </a:pPr>
            <a:r>
              <a:rPr lang="en-US" noProof="0" dirty="0" err="1">
                <a:solidFill>
                  <a:schemeClr val="bg1">
                    <a:lumMod val="85000"/>
                  </a:schemeClr>
                </a:solidFill>
                <a:latin typeface="Yu Gothic UI" panose="020B0500000000000000" pitchFamily="34" charset="-128"/>
                <a:ea typeface="Yu Gothic UI" panose="020B0500000000000000" pitchFamily="34" charset="-128"/>
              </a:rPr>
              <a:t>Validálás</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és</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egyebek</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marL="685800" lvl="2">
              <a:spcBef>
                <a:spcPts val="1000"/>
              </a:spcBef>
            </a:pPr>
            <a:r>
              <a:rPr lang="en-US" noProof="0" dirty="0">
                <a:solidFill>
                  <a:schemeClr val="bg1">
                    <a:lumMod val="85000"/>
                  </a:schemeClr>
                </a:solidFill>
                <a:latin typeface="Yu Gothic UI" panose="020B0500000000000000" pitchFamily="34" charset="-128"/>
                <a:ea typeface="Yu Gothic UI" panose="020B0500000000000000" pitchFamily="34" charset="-128"/>
              </a:rPr>
              <a:t>API-</a:t>
            </a:r>
            <a:r>
              <a:rPr lang="en-US" noProof="0" dirty="0" err="1">
                <a:solidFill>
                  <a:schemeClr val="bg1">
                    <a:lumMod val="85000"/>
                  </a:schemeClr>
                </a:solidFill>
                <a:latin typeface="Yu Gothic UI" panose="020B0500000000000000" pitchFamily="34" charset="-128"/>
                <a:ea typeface="Yu Gothic UI" panose="020B0500000000000000" pitchFamily="34" charset="-128"/>
              </a:rPr>
              <a:t>kérés</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marL="685800" lvl="2">
              <a:spcBef>
                <a:spcPts val="1000"/>
              </a:spcBef>
            </a:pPr>
            <a:r>
              <a:rPr lang="en-US" noProof="0" dirty="0" err="1">
                <a:solidFill>
                  <a:schemeClr val="bg1">
                    <a:lumMod val="85000"/>
                  </a:schemeClr>
                </a:solidFill>
                <a:latin typeface="Yu Gothic UI" panose="020B0500000000000000" pitchFamily="34" charset="-128"/>
                <a:ea typeface="Yu Gothic UI" panose="020B0500000000000000" pitchFamily="34" charset="-128"/>
              </a:rPr>
              <a:t>Kapott</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adatok</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kezelése</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p:txBody>
      </p:sp>
      <p:pic>
        <p:nvPicPr>
          <p:cNvPr id="10" name="Picture 9">
            <a:extLst>
              <a:ext uri="{FF2B5EF4-FFF2-40B4-BE49-F238E27FC236}">
                <a16:creationId xmlns:a16="http://schemas.microsoft.com/office/drawing/2014/main" id="{7C1320D7-9A49-A0DD-AA15-7ABAA5E197F2}"/>
              </a:ext>
            </a:extLst>
          </p:cNvPr>
          <p:cNvPicPr>
            <a:picLocks noChangeAspect="1"/>
          </p:cNvPicPr>
          <p:nvPr/>
        </p:nvPicPr>
        <p:blipFill>
          <a:blip r:embed="rId5"/>
          <a:stretch>
            <a:fillRect/>
          </a:stretch>
        </p:blipFill>
        <p:spPr>
          <a:xfrm>
            <a:off x="6981102" y="1683634"/>
            <a:ext cx="4965676" cy="4551870"/>
          </a:xfrm>
          <a:prstGeom prst="rect">
            <a:avLst/>
          </a:prstGeom>
        </p:spPr>
      </p:pic>
      <p:pic>
        <p:nvPicPr>
          <p:cNvPr id="11" name="Kép 10">
            <a:extLst>
              <a:ext uri="{FF2B5EF4-FFF2-40B4-BE49-F238E27FC236}">
                <a16:creationId xmlns:a16="http://schemas.microsoft.com/office/drawing/2014/main" id="{1BF050C6-6186-A9BA-E5DB-A2066C221509}"/>
              </a:ext>
            </a:extLst>
          </p:cNvPr>
          <p:cNvPicPr>
            <a:picLocks noChangeAspect="1"/>
          </p:cNvPicPr>
          <p:nvPr/>
        </p:nvPicPr>
        <p:blipFill>
          <a:blip r:embed="rId6"/>
          <a:srcRect r="25827"/>
          <a:stretch/>
        </p:blipFill>
        <p:spPr>
          <a:xfrm>
            <a:off x="4608095" y="3308350"/>
            <a:ext cx="7015470" cy="2776619"/>
          </a:xfrm>
          <a:prstGeom prst="rect">
            <a:avLst/>
          </a:prstGeom>
        </p:spPr>
      </p:pic>
      <p:pic>
        <p:nvPicPr>
          <p:cNvPr id="19" name="Kép 18">
            <a:extLst>
              <a:ext uri="{FF2B5EF4-FFF2-40B4-BE49-F238E27FC236}">
                <a16:creationId xmlns:a16="http://schemas.microsoft.com/office/drawing/2014/main" id="{0181F48E-5BE4-EF13-570C-A7FC7C7CD143}"/>
              </a:ext>
            </a:extLst>
          </p:cNvPr>
          <p:cNvPicPr>
            <a:picLocks noChangeAspect="1"/>
          </p:cNvPicPr>
          <p:nvPr/>
        </p:nvPicPr>
        <p:blipFill>
          <a:blip r:embed="rId7"/>
          <a:stretch>
            <a:fillRect/>
          </a:stretch>
        </p:blipFill>
        <p:spPr>
          <a:xfrm>
            <a:off x="6632915" y="1497154"/>
            <a:ext cx="5452863" cy="4738350"/>
          </a:xfrm>
          <a:prstGeom prst="rect">
            <a:avLst/>
          </a:prstGeom>
        </p:spPr>
      </p:pic>
      <p:sp>
        <p:nvSpPr>
          <p:cNvPr id="2" name="Cím 1">
            <a:extLst>
              <a:ext uri="{FF2B5EF4-FFF2-40B4-BE49-F238E27FC236}">
                <a16:creationId xmlns:a16="http://schemas.microsoft.com/office/drawing/2014/main" id="{9EC326B2-BE87-47CF-84C3-2DAD4E5A1C05}"/>
              </a:ext>
            </a:extLst>
          </p:cNvPr>
          <p:cNvSpPr>
            <a:spLocks noGrp="1"/>
          </p:cNvSpPr>
          <p:nvPr>
            <p:ph type="title"/>
          </p:nvPr>
        </p:nvSpPr>
        <p:spPr/>
        <p:txBody>
          <a:bodyPr/>
          <a:lstStyle/>
          <a:p>
            <a:r>
              <a:rPr lang="en-US" noProof="0" dirty="0" err="1">
                <a:solidFill>
                  <a:schemeClr val="bg1">
                    <a:lumMod val="85000"/>
                  </a:schemeClr>
                </a:solidFill>
                <a:latin typeface="Enchanted Land" panose="02000500000000000000" pitchFamily="2" charset="0"/>
              </a:rPr>
              <a:t>Kommunikáció</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az</a:t>
            </a:r>
            <a:r>
              <a:rPr lang="en-US" noProof="0" dirty="0">
                <a:solidFill>
                  <a:schemeClr val="bg1">
                    <a:lumMod val="85000"/>
                  </a:schemeClr>
                </a:solidFill>
                <a:latin typeface="Enchanted Land" panose="02000500000000000000" pitchFamily="2" charset="0"/>
              </a:rPr>
              <a:t> API-al</a:t>
            </a:r>
          </a:p>
        </p:txBody>
      </p:sp>
      <p:sp>
        <p:nvSpPr>
          <p:cNvPr id="4" name="AutoShape 2">
            <a:extLst>
              <a:ext uri="{FF2B5EF4-FFF2-40B4-BE49-F238E27FC236}">
                <a16:creationId xmlns:a16="http://schemas.microsoft.com/office/drawing/2014/main" id="{BDAB3A55-BDA9-EB63-EF61-7FBD05652F5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noProof="0" dirty="0"/>
          </a:p>
        </p:txBody>
      </p:sp>
      <p:sp>
        <p:nvSpPr>
          <p:cNvPr id="5" name="AutoShape 4">
            <a:extLst>
              <a:ext uri="{FF2B5EF4-FFF2-40B4-BE49-F238E27FC236}">
                <a16:creationId xmlns:a16="http://schemas.microsoft.com/office/drawing/2014/main" id="{A613C645-A774-1A47-8A3A-C0D795D83FF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noProof="0" dirty="0"/>
          </a:p>
        </p:txBody>
      </p:sp>
      <p:sp>
        <p:nvSpPr>
          <p:cNvPr id="6" name="AutoShape 6">
            <a:extLst>
              <a:ext uri="{FF2B5EF4-FFF2-40B4-BE49-F238E27FC236}">
                <a16:creationId xmlns:a16="http://schemas.microsoft.com/office/drawing/2014/main" id="{6A303624-E6F9-2947-CF20-FF7297B288D4}"/>
              </a:ext>
            </a:extLst>
          </p:cNvPr>
          <p:cNvSpPr>
            <a:spLocks noChangeAspect="1" noChangeArrowheads="1"/>
          </p:cNvSpPr>
          <p:nvPr/>
        </p:nvSpPr>
        <p:spPr bwMode="auto">
          <a:xfrm>
            <a:off x="6248400" y="3581400"/>
            <a:ext cx="3416300" cy="34163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noProof="0" dirty="0"/>
          </a:p>
        </p:txBody>
      </p:sp>
      <p:sp>
        <p:nvSpPr>
          <p:cNvPr id="7" name="AutoShape 8">
            <a:extLst>
              <a:ext uri="{FF2B5EF4-FFF2-40B4-BE49-F238E27FC236}">
                <a16:creationId xmlns:a16="http://schemas.microsoft.com/office/drawing/2014/main" id="{F5FFC9D7-2817-E0C3-3446-6293CD51C087}"/>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noProof="0" dirty="0"/>
          </a:p>
        </p:txBody>
      </p:sp>
      <p:pic>
        <p:nvPicPr>
          <p:cNvPr id="2058" name="Picture 10">
            <a:extLst>
              <a:ext uri="{FF2B5EF4-FFF2-40B4-BE49-F238E27FC236}">
                <a16:creationId xmlns:a16="http://schemas.microsoft.com/office/drawing/2014/main" id="{A6FE0DA2-5DB6-3688-5EDC-3C0A193C5BF1}"/>
              </a:ext>
            </a:extLst>
          </p:cNvPr>
          <p:cNvPicPr>
            <a:picLocks noChangeAspect="1" noChangeArrowheads="1"/>
          </p:cNvPicPr>
          <p:nvPr/>
        </p:nvPicPr>
        <p:blipFill>
          <a:blip r:embed="rId8">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6912122" y="2822576"/>
            <a:ext cx="4594078" cy="1247774"/>
          </a:xfrm>
          <a:prstGeom prst="rect">
            <a:avLst/>
          </a:prstGeom>
          <a:noFill/>
          <a:extLst>
            <a:ext uri="{909E8E84-426E-40DD-AFC4-6F175D3DCCD1}">
              <a14:hiddenFill xmlns:a14="http://schemas.microsoft.com/office/drawing/2010/main">
                <a:solidFill>
                  <a:srgbClr val="FFFFFF"/>
                </a:solidFill>
              </a14:hiddenFill>
            </a:ext>
          </a:extLst>
        </p:spPr>
      </p:pic>
      <p:pic>
        <p:nvPicPr>
          <p:cNvPr id="9" name="Kép 8">
            <a:extLst>
              <a:ext uri="{FF2B5EF4-FFF2-40B4-BE49-F238E27FC236}">
                <a16:creationId xmlns:a16="http://schemas.microsoft.com/office/drawing/2014/main" id="{E7F0075D-A721-826F-DBD5-BC3C483E4CA3}"/>
              </a:ext>
            </a:extLst>
          </p:cNvPr>
          <p:cNvPicPr>
            <a:picLocks noChangeAspect="1"/>
          </p:cNvPicPr>
          <p:nvPr/>
        </p:nvPicPr>
        <p:blipFill>
          <a:blip r:embed="rId9"/>
          <a:stretch>
            <a:fillRect/>
          </a:stretch>
        </p:blipFill>
        <p:spPr>
          <a:xfrm>
            <a:off x="6024658" y="665888"/>
            <a:ext cx="5408857" cy="2367825"/>
          </a:xfrm>
          <a:prstGeom prst="rect">
            <a:avLst/>
          </a:prstGeom>
        </p:spPr>
      </p:pic>
      <p:pic>
        <p:nvPicPr>
          <p:cNvPr id="12" name="Kép 11">
            <a:extLst>
              <a:ext uri="{FF2B5EF4-FFF2-40B4-BE49-F238E27FC236}">
                <a16:creationId xmlns:a16="http://schemas.microsoft.com/office/drawing/2014/main" id="{C46FAAF2-5236-5888-6A7D-B73412723EFB}"/>
              </a:ext>
            </a:extLst>
          </p:cNvPr>
          <p:cNvPicPr>
            <a:picLocks noChangeAspect="1"/>
          </p:cNvPicPr>
          <p:nvPr/>
        </p:nvPicPr>
        <p:blipFill>
          <a:blip r:embed="rId10"/>
          <a:stretch>
            <a:fillRect/>
          </a:stretch>
        </p:blipFill>
        <p:spPr>
          <a:xfrm>
            <a:off x="6419430" y="3162912"/>
            <a:ext cx="4796590" cy="3099980"/>
          </a:xfrm>
          <a:prstGeom prst="rect">
            <a:avLst/>
          </a:prstGeom>
        </p:spPr>
      </p:pic>
    </p:spTree>
    <p:extLst>
      <p:ext uri="{BB962C8B-B14F-4D97-AF65-F5344CB8AC3E}">
        <p14:creationId xmlns:p14="http://schemas.microsoft.com/office/powerpoint/2010/main" val="10199787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16" presetClass="entr" presetSubtype="21" fill="hold" nodeType="withEffect">
                                  <p:stCondLst>
                                    <p:cond delay="0"/>
                                  </p:stCondLst>
                                  <p:childTnLst>
                                    <p:set>
                                      <p:cBhvr>
                                        <p:cTn id="10" dur="1" fill="hold">
                                          <p:stCondLst>
                                            <p:cond delay="0"/>
                                          </p:stCondLst>
                                        </p:cTn>
                                        <p:tgtEl>
                                          <p:spTgt spid="2058"/>
                                        </p:tgtEl>
                                        <p:attrNameLst>
                                          <p:attrName>style.visibility</p:attrName>
                                        </p:attrNameLst>
                                      </p:cBhvr>
                                      <p:to>
                                        <p:strVal val="visible"/>
                                      </p:to>
                                    </p:set>
                                    <p:animEffect transition="in" filter="barn(inVertical)">
                                      <p:cBhvr>
                                        <p:cTn id="11" dur="500"/>
                                        <p:tgtEl>
                                          <p:spTgt spid="2058"/>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xit" presetSubtype="21" fill="hold" nodeType="clickEffect">
                                  <p:stCondLst>
                                    <p:cond delay="0"/>
                                  </p:stCondLst>
                                  <p:childTnLst>
                                    <p:animEffect transition="out" filter="barn(inVertical)">
                                      <p:cBhvr>
                                        <p:cTn id="15" dur="500"/>
                                        <p:tgtEl>
                                          <p:spTgt spid="2058"/>
                                        </p:tgtEl>
                                      </p:cBhvr>
                                    </p:animEffect>
                                    <p:set>
                                      <p:cBhvr>
                                        <p:cTn id="16" dur="1" fill="hold">
                                          <p:stCondLst>
                                            <p:cond delay="499"/>
                                          </p:stCondLst>
                                        </p:cTn>
                                        <p:tgtEl>
                                          <p:spTgt spid="2058"/>
                                        </p:tgtEl>
                                        <p:attrNameLst>
                                          <p:attrName>style.visibility</p:attrName>
                                        </p:attrNameLst>
                                      </p:cBhvr>
                                      <p:to>
                                        <p:strVal val="hidden"/>
                                      </p:to>
                                    </p:set>
                                  </p:childTnLst>
                                </p:cTn>
                              </p:par>
                              <p:par>
                                <p:cTn id="17" presetID="2" presetClass="entr" presetSubtype="8"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ppt_y"/>
                                          </p:val>
                                        </p:tav>
                                        <p:tav tm="100000">
                                          <p:val>
                                            <p:strVal val="#ppt_y"/>
                                          </p:val>
                                        </p:tav>
                                      </p:tavLst>
                                    </p:anim>
                                  </p:childTnLst>
                                </p:cTn>
                              </p:par>
                              <p:par>
                                <p:cTn id="25" presetID="3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1000" fill="hold"/>
                                        <p:tgtEl>
                                          <p:spTgt spid="13"/>
                                        </p:tgtEl>
                                        <p:attrNameLst>
                                          <p:attrName>ppt_w</p:attrName>
                                        </p:attrNameLst>
                                      </p:cBhvr>
                                      <p:tavLst>
                                        <p:tav tm="0">
                                          <p:val>
                                            <p:fltVal val="0"/>
                                          </p:val>
                                        </p:tav>
                                        <p:tav tm="100000">
                                          <p:val>
                                            <p:strVal val="#ppt_w"/>
                                          </p:val>
                                        </p:tav>
                                      </p:tavLst>
                                    </p:anim>
                                    <p:anim calcmode="lin" valueType="num">
                                      <p:cBhvr>
                                        <p:cTn id="28" dur="1000" fill="hold"/>
                                        <p:tgtEl>
                                          <p:spTgt spid="13"/>
                                        </p:tgtEl>
                                        <p:attrNameLst>
                                          <p:attrName>ppt_h</p:attrName>
                                        </p:attrNameLst>
                                      </p:cBhvr>
                                      <p:tavLst>
                                        <p:tav tm="0">
                                          <p:val>
                                            <p:fltVal val="0"/>
                                          </p:val>
                                        </p:tav>
                                        <p:tav tm="100000">
                                          <p:val>
                                            <p:strVal val="#ppt_h"/>
                                          </p:val>
                                        </p:tav>
                                      </p:tavLst>
                                    </p:anim>
                                    <p:anim calcmode="lin" valueType="num">
                                      <p:cBhvr>
                                        <p:cTn id="29" dur="1000" fill="hold"/>
                                        <p:tgtEl>
                                          <p:spTgt spid="13"/>
                                        </p:tgtEl>
                                        <p:attrNameLst>
                                          <p:attrName>style.rotation</p:attrName>
                                        </p:attrNameLst>
                                      </p:cBhvr>
                                      <p:tavLst>
                                        <p:tav tm="0">
                                          <p:val>
                                            <p:fltVal val="90"/>
                                          </p:val>
                                        </p:tav>
                                        <p:tav tm="100000">
                                          <p:val>
                                            <p:fltVal val="0"/>
                                          </p:val>
                                        </p:tav>
                                      </p:tavLst>
                                    </p:anim>
                                    <p:animEffect transition="in" filter="fade">
                                      <p:cBhvr>
                                        <p:cTn id="30" dur="10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xit" presetSubtype="0" fill="hold" nodeType="clickEffect">
                                  <p:stCondLst>
                                    <p:cond delay="0"/>
                                  </p:stCondLst>
                                  <p:childTnLst>
                                    <p:anim calcmode="lin" valueType="num">
                                      <p:cBhvr>
                                        <p:cTn id="34" dur="1000"/>
                                        <p:tgtEl>
                                          <p:spTgt spid="13"/>
                                        </p:tgtEl>
                                        <p:attrNameLst>
                                          <p:attrName>ppt_w</p:attrName>
                                        </p:attrNameLst>
                                      </p:cBhvr>
                                      <p:tavLst>
                                        <p:tav tm="0">
                                          <p:val>
                                            <p:strVal val="ppt_w"/>
                                          </p:val>
                                        </p:tav>
                                        <p:tav tm="100000">
                                          <p:val>
                                            <p:fltVal val="0"/>
                                          </p:val>
                                        </p:tav>
                                      </p:tavLst>
                                    </p:anim>
                                    <p:anim calcmode="lin" valueType="num">
                                      <p:cBhvr>
                                        <p:cTn id="35" dur="1000"/>
                                        <p:tgtEl>
                                          <p:spTgt spid="13"/>
                                        </p:tgtEl>
                                        <p:attrNameLst>
                                          <p:attrName>ppt_h</p:attrName>
                                        </p:attrNameLst>
                                      </p:cBhvr>
                                      <p:tavLst>
                                        <p:tav tm="0">
                                          <p:val>
                                            <p:strVal val="ppt_h"/>
                                          </p:val>
                                        </p:tav>
                                        <p:tav tm="100000">
                                          <p:val>
                                            <p:fltVal val="0"/>
                                          </p:val>
                                        </p:tav>
                                      </p:tavLst>
                                    </p:anim>
                                    <p:anim calcmode="lin" valueType="num">
                                      <p:cBhvr>
                                        <p:cTn id="36" dur="1000"/>
                                        <p:tgtEl>
                                          <p:spTgt spid="13"/>
                                        </p:tgtEl>
                                        <p:attrNameLst>
                                          <p:attrName>style.rotation</p:attrName>
                                        </p:attrNameLst>
                                      </p:cBhvr>
                                      <p:tavLst>
                                        <p:tav tm="0">
                                          <p:val>
                                            <p:fltVal val="0"/>
                                          </p:val>
                                        </p:tav>
                                        <p:tav tm="100000">
                                          <p:val>
                                            <p:fltVal val="90"/>
                                          </p:val>
                                        </p:tav>
                                      </p:tavLst>
                                    </p:anim>
                                    <p:animEffect transition="out" filter="fade">
                                      <p:cBhvr>
                                        <p:cTn id="37" dur="1000"/>
                                        <p:tgtEl>
                                          <p:spTgt spid="13"/>
                                        </p:tgtEl>
                                      </p:cBhvr>
                                    </p:animEffect>
                                    <p:set>
                                      <p:cBhvr>
                                        <p:cTn id="38" dur="1" fill="hold">
                                          <p:stCondLst>
                                            <p:cond delay="999"/>
                                          </p:stCondLst>
                                        </p:cTn>
                                        <p:tgtEl>
                                          <p:spTgt spid="13"/>
                                        </p:tgtEl>
                                        <p:attrNameLst>
                                          <p:attrName>style.visibility</p:attrName>
                                        </p:attrNameLst>
                                      </p:cBhvr>
                                      <p:to>
                                        <p:strVal val="hidden"/>
                                      </p:to>
                                    </p:set>
                                  </p:childTnLst>
                                </p:cTn>
                              </p:par>
                              <p:par>
                                <p:cTn id="39" presetID="2" presetClass="entr" presetSubtype="8" fill="hold" nodeType="with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 calcmode="lin" valueType="num">
                                      <p:cBhvr additive="base">
                                        <p:cTn id="41"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3">
                                            <p:txEl>
                                              <p:pRg st="3" end="3"/>
                                            </p:txEl>
                                          </p:spTgt>
                                        </p:tgtEl>
                                        <p:attrNameLst>
                                          <p:attrName>ppt_y</p:attrName>
                                        </p:attrNameLst>
                                      </p:cBhvr>
                                      <p:tavLst>
                                        <p:tav tm="0">
                                          <p:val>
                                            <p:strVal val="#ppt_y"/>
                                          </p:val>
                                        </p:tav>
                                        <p:tav tm="100000">
                                          <p:val>
                                            <p:strVal val="#ppt_y"/>
                                          </p:val>
                                        </p:tav>
                                      </p:tavLst>
                                    </p:anim>
                                  </p:childTnLst>
                                </p:cTn>
                              </p:par>
                              <p:par>
                                <p:cTn id="43" presetID="31"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p:cTn id="45" dur="1000" fill="hold"/>
                                        <p:tgtEl>
                                          <p:spTgt spid="11"/>
                                        </p:tgtEl>
                                        <p:attrNameLst>
                                          <p:attrName>ppt_w</p:attrName>
                                        </p:attrNameLst>
                                      </p:cBhvr>
                                      <p:tavLst>
                                        <p:tav tm="0">
                                          <p:val>
                                            <p:fltVal val="0"/>
                                          </p:val>
                                        </p:tav>
                                        <p:tav tm="100000">
                                          <p:val>
                                            <p:strVal val="#ppt_w"/>
                                          </p:val>
                                        </p:tav>
                                      </p:tavLst>
                                    </p:anim>
                                    <p:anim calcmode="lin" valueType="num">
                                      <p:cBhvr>
                                        <p:cTn id="46" dur="1000" fill="hold"/>
                                        <p:tgtEl>
                                          <p:spTgt spid="11"/>
                                        </p:tgtEl>
                                        <p:attrNameLst>
                                          <p:attrName>ppt_h</p:attrName>
                                        </p:attrNameLst>
                                      </p:cBhvr>
                                      <p:tavLst>
                                        <p:tav tm="0">
                                          <p:val>
                                            <p:fltVal val="0"/>
                                          </p:val>
                                        </p:tav>
                                        <p:tav tm="100000">
                                          <p:val>
                                            <p:strVal val="#ppt_h"/>
                                          </p:val>
                                        </p:tav>
                                      </p:tavLst>
                                    </p:anim>
                                    <p:anim calcmode="lin" valueType="num">
                                      <p:cBhvr>
                                        <p:cTn id="47" dur="1000" fill="hold"/>
                                        <p:tgtEl>
                                          <p:spTgt spid="11"/>
                                        </p:tgtEl>
                                        <p:attrNameLst>
                                          <p:attrName>style.rotation</p:attrName>
                                        </p:attrNameLst>
                                      </p:cBhvr>
                                      <p:tavLst>
                                        <p:tav tm="0">
                                          <p:val>
                                            <p:fltVal val="90"/>
                                          </p:val>
                                        </p:tav>
                                        <p:tav tm="100000">
                                          <p:val>
                                            <p:fltVal val="0"/>
                                          </p:val>
                                        </p:tav>
                                      </p:tavLst>
                                    </p:anim>
                                    <p:animEffect transition="in" filter="fade">
                                      <p:cBhvr>
                                        <p:cTn id="48" dur="10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31" presetClass="exit" presetSubtype="0" fill="hold" nodeType="clickEffect">
                                  <p:stCondLst>
                                    <p:cond delay="0"/>
                                  </p:stCondLst>
                                  <p:childTnLst>
                                    <p:anim calcmode="lin" valueType="num">
                                      <p:cBhvr>
                                        <p:cTn id="52" dur="1000"/>
                                        <p:tgtEl>
                                          <p:spTgt spid="11"/>
                                        </p:tgtEl>
                                        <p:attrNameLst>
                                          <p:attrName>ppt_w</p:attrName>
                                        </p:attrNameLst>
                                      </p:cBhvr>
                                      <p:tavLst>
                                        <p:tav tm="0">
                                          <p:val>
                                            <p:strVal val="ppt_w"/>
                                          </p:val>
                                        </p:tav>
                                        <p:tav tm="100000">
                                          <p:val>
                                            <p:fltVal val="0"/>
                                          </p:val>
                                        </p:tav>
                                      </p:tavLst>
                                    </p:anim>
                                    <p:anim calcmode="lin" valueType="num">
                                      <p:cBhvr>
                                        <p:cTn id="53" dur="1000"/>
                                        <p:tgtEl>
                                          <p:spTgt spid="11"/>
                                        </p:tgtEl>
                                        <p:attrNameLst>
                                          <p:attrName>ppt_h</p:attrName>
                                        </p:attrNameLst>
                                      </p:cBhvr>
                                      <p:tavLst>
                                        <p:tav tm="0">
                                          <p:val>
                                            <p:strVal val="ppt_h"/>
                                          </p:val>
                                        </p:tav>
                                        <p:tav tm="100000">
                                          <p:val>
                                            <p:fltVal val="0"/>
                                          </p:val>
                                        </p:tav>
                                      </p:tavLst>
                                    </p:anim>
                                    <p:anim calcmode="lin" valueType="num">
                                      <p:cBhvr>
                                        <p:cTn id="54" dur="1000"/>
                                        <p:tgtEl>
                                          <p:spTgt spid="11"/>
                                        </p:tgtEl>
                                        <p:attrNameLst>
                                          <p:attrName>style.rotation</p:attrName>
                                        </p:attrNameLst>
                                      </p:cBhvr>
                                      <p:tavLst>
                                        <p:tav tm="0">
                                          <p:val>
                                            <p:fltVal val="0"/>
                                          </p:val>
                                        </p:tav>
                                        <p:tav tm="100000">
                                          <p:val>
                                            <p:fltVal val="90"/>
                                          </p:val>
                                        </p:tav>
                                      </p:tavLst>
                                    </p:anim>
                                    <p:animEffect transition="out" filter="fade">
                                      <p:cBhvr>
                                        <p:cTn id="55" dur="1000"/>
                                        <p:tgtEl>
                                          <p:spTgt spid="11"/>
                                        </p:tgtEl>
                                      </p:cBhvr>
                                    </p:animEffect>
                                    <p:set>
                                      <p:cBhvr>
                                        <p:cTn id="56" dur="1" fill="hold">
                                          <p:stCondLst>
                                            <p:cond delay="999"/>
                                          </p:stCondLst>
                                        </p:cTn>
                                        <p:tgtEl>
                                          <p:spTgt spid="11"/>
                                        </p:tgtEl>
                                        <p:attrNameLst>
                                          <p:attrName>style.visibility</p:attrName>
                                        </p:attrNameLst>
                                      </p:cBhvr>
                                      <p:to>
                                        <p:strVal val="hidden"/>
                                      </p:to>
                                    </p:set>
                                  </p:childTnLst>
                                </p:cTn>
                              </p:par>
                              <p:par>
                                <p:cTn id="57" presetID="2" presetClass="entr" presetSubtype="8" fill="hold" nodeType="with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anim calcmode="lin" valueType="num">
                                      <p:cBhvr additive="base">
                                        <p:cTn id="59"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par>
                          <p:cTn id="61" fill="hold">
                            <p:stCondLst>
                              <p:cond delay="1000"/>
                            </p:stCondLst>
                            <p:childTnLst>
                              <p:par>
                                <p:cTn id="62" presetID="16" presetClass="entr" presetSubtype="21" fill="hold" nodeType="after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barn(inVertical)">
                                      <p:cBhvr>
                                        <p:cTn id="64" dur="500"/>
                                        <p:tgtEl>
                                          <p:spTgt spid="9"/>
                                        </p:tgtEl>
                                      </p:cBhvr>
                                    </p:animEffect>
                                  </p:childTnLst>
                                </p:cTn>
                              </p:par>
                              <p:par>
                                <p:cTn id="65" presetID="16" presetClass="entr" presetSubtype="21" fill="hold" nodeType="with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barn(inVertical)">
                                      <p:cBhvr>
                                        <p:cTn id="67" dur="500"/>
                                        <p:tgtEl>
                                          <p:spTgt spid="12"/>
                                        </p:tgtEl>
                                      </p:cBhvr>
                                    </p:animEffect>
                                  </p:childTnLst>
                                </p:cTn>
                              </p:par>
                            </p:childTnLst>
                          </p:cTn>
                        </p:par>
                      </p:childTnLst>
                    </p:cTn>
                  </p:par>
                  <p:par>
                    <p:cTn id="68" fill="hold">
                      <p:stCondLst>
                        <p:cond delay="indefinite"/>
                      </p:stCondLst>
                      <p:childTnLst>
                        <p:par>
                          <p:cTn id="69" fill="hold">
                            <p:stCondLst>
                              <p:cond delay="0"/>
                            </p:stCondLst>
                            <p:childTnLst>
                              <p:par>
                                <p:cTn id="70" presetID="31" presetClass="exit" presetSubtype="0" fill="hold" nodeType="clickEffect">
                                  <p:stCondLst>
                                    <p:cond delay="0"/>
                                  </p:stCondLst>
                                  <p:childTnLst>
                                    <p:anim calcmode="lin" valueType="num">
                                      <p:cBhvr>
                                        <p:cTn id="71" dur="1000"/>
                                        <p:tgtEl>
                                          <p:spTgt spid="9"/>
                                        </p:tgtEl>
                                        <p:attrNameLst>
                                          <p:attrName>ppt_w</p:attrName>
                                        </p:attrNameLst>
                                      </p:cBhvr>
                                      <p:tavLst>
                                        <p:tav tm="0">
                                          <p:val>
                                            <p:strVal val="ppt_w"/>
                                          </p:val>
                                        </p:tav>
                                        <p:tav tm="100000">
                                          <p:val>
                                            <p:fltVal val="0"/>
                                          </p:val>
                                        </p:tav>
                                      </p:tavLst>
                                    </p:anim>
                                    <p:anim calcmode="lin" valueType="num">
                                      <p:cBhvr>
                                        <p:cTn id="72" dur="1000"/>
                                        <p:tgtEl>
                                          <p:spTgt spid="9"/>
                                        </p:tgtEl>
                                        <p:attrNameLst>
                                          <p:attrName>ppt_h</p:attrName>
                                        </p:attrNameLst>
                                      </p:cBhvr>
                                      <p:tavLst>
                                        <p:tav tm="0">
                                          <p:val>
                                            <p:strVal val="ppt_h"/>
                                          </p:val>
                                        </p:tav>
                                        <p:tav tm="100000">
                                          <p:val>
                                            <p:fltVal val="0"/>
                                          </p:val>
                                        </p:tav>
                                      </p:tavLst>
                                    </p:anim>
                                    <p:anim calcmode="lin" valueType="num">
                                      <p:cBhvr>
                                        <p:cTn id="73" dur="1000"/>
                                        <p:tgtEl>
                                          <p:spTgt spid="9"/>
                                        </p:tgtEl>
                                        <p:attrNameLst>
                                          <p:attrName>style.rotation</p:attrName>
                                        </p:attrNameLst>
                                      </p:cBhvr>
                                      <p:tavLst>
                                        <p:tav tm="0">
                                          <p:val>
                                            <p:fltVal val="0"/>
                                          </p:val>
                                        </p:tav>
                                        <p:tav tm="100000">
                                          <p:val>
                                            <p:fltVal val="90"/>
                                          </p:val>
                                        </p:tav>
                                      </p:tavLst>
                                    </p:anim>
                                    <p:animEffect transition="out" filter="fade">
                                      <p:cBhvr>
                                        <p:cTn id="74" dur="1000"/>
                                        <p:tgtEl>
                                          <p:spTgt spid="9"/>
                                        </p:tgtEl>
                                      </p:cBhvr>
                                    </p:animEffect>
                                    <p:set>
                                      <p:cBhvr>
                                        <p:cTn id="75" dur="1" fill="hold">
                                          <p:stCondLst>
                                            <p:cond delay="999"/>
                                          </p:stCondLst>
                                        </p:cTn>
                                        <p:tgtEl>
                                          <p:spTgt spid="9"/>
                                        </p:tgtEl>
                                        <p:attrNameLst>
                                          <p:attrName>style.visibility</p:attrName>
                                        </p:attrNameLst>
                                      </p:cBhvr>
                                      <p:to>
                                        <p:strVal val="hidden"/>
                                      </p:to>
                                    </p:set>
                                  </p:childTnLst>
                                </p:cTn>
                              </p:par>
                              <p:par>
                                <p:cTn id="76" presetID="16" presetClass="exit" presetSubtype="21" fill="hold" nodeType="withEffect">
                                  <p:stCondLst>
                                    <p:cond delay="0"/>
                                  </p:stCondLst>
                                  <p:childTnLst>
                                    <p:animEffect transition="out" filter="barn(inVertical)">
                                      <p:cBhvr>
                                        <p:cTn id="77" dur="500"/>
                                        <p:tgtEl>
                                          <p:spTgt spid="12"/>
                                        </p:tgtEl>
                                      </p:cBhvr>
                                    </p:animEffect>
                                    <p:set>
                                      <p:cBhvr>
                                        <p:cTn id="78" dur="1" fill="hold">
                                          <p:stCondLst>
                                            <p:cond delay="499"/>
                                          </p:stCondLst>
                                        </p:cTn>
                                        <p:tgtEl>
                                          <p:spTgt spid="12"/>
                                        </p:tgtEl>
                                        <p:attrNameLst>
                                          <p:attrName>style.visibility</p:attrName>
                                        </p:attrNameLst>
                                      </p:cBhvr>
                                      <p:to>
                                        <p:strVal val="hidden"/>
                                      </p:to>
                                    </p:set>
                                  </p:childTnLst>
                                </p:cTn>
                              </p:par>
                              <p:par>
                                <p:cTn id="79" presetID="2" presetClass="entr" presetSubtype="8" fill="hold" nodeType="withEffect">
                                  <p:stCondLst>
                                    <p:cond delay="0"/>
                                  </p:stCondLst>
                                  <p:childTnLst>
                                    <p:set>
                                      <p:cBhvr>
                                        <p:cTn id="80" dur="1" fill="hold">
                                          <p:stCondLst>
                                            <p:cond delay="0"/>
                                          </p:stCondLst>
                                        </p:cTn>
                                        <p:tgtEl>
                                          <p:spTgt spid="3">
                                            <p:txEl>
                                              <p:pRg st="5" end="5"/>
                                            </p:txEl>
                                          </p:spTgt>
                                        </p:tgtEl>
                                        <p:attrNameLst>
                                          <p:attrName>style.visibility</p:attrName>
                                        </p:attrNameLst>
                                      </p:cBhvr>
                                      <p:to>
                                        <p:strVal val="visible"/>
                                      </p:to>
                                    </p:set>
                                    <p:anim calcmode="lin" valueType="num">
                                      <p:cBhvr additive="base">
                                        <p:cTn id="81"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82"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par>
                          <p:cTn id="83" fill="hold">
                            <p:stCondLst>
                              <p:cond delay="1000"/>
                            </p:stCondLst>
                            <p:childTnLst>
                              <p:par>
                                <p:cTn id="84" presetID="2" presetClass="entr" presetSubtype="8" fill="hold" nodeType="afterEffect">
                                  <p:stCondLst>
                                    <p:cond delay="0"/>
                                  </p:stCondLst>
                                  <p:childTnLst>
                                    <p:set>
                                      <p:cBhvr>
                                        <p:cTn id="85" dur="1" fill="hold">
                                          <p:stCondLst>
                                            <p:cond delay="0"/>
                                          </p:stCondLst>
                                        </p:cTn>
                                        <p:tgtEl>
                                          <p:spTgt spid="3">
                                            <p:txEl>
                                              <p:pRg st="6" end="6"/>
                                            </p:txEl>
                                          </p:spTgt>
                                        </p:tgtEl>
                                        <p:attrNameLst>
                                          <p:attrName>style.visibility</p:attrName>
                                        </p:attrNameLst>
                                      </p:cBhvr>
                                      <p:to>
                                        <p:strVal val="visible"/>
                                      </p:to>
                                    </p:set>
                                    <p:anim calcmode="lin" valueType="num">
                                      <p:cBhvr additive="base">
                                        <p:cTn id="86"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87" dur="500" fill="hold"/>
                                        <p:tgtEl>
                                          <p:spTgt spid="3">
                                            <p:txEl>
                                              <p:pRg st="6" end="6"/>
                                            </p:txEl>
                                          </p:spTgt>
                                        </p:tgtEl>
                                        <p:attrNameLst>
                                          <p:attrName>ppt_y</p:attrName>
                                        </p:attrNameLst>
                                      </p:cBhvr>
                                      <p:tavLst>
                                        <p:tav tm="0">
                                          <p:val>
                                            <p:strVal val="#ppt_y"/>
                                          </p:val>
                                        </p:tav>
                                        <p:tav tm="100000">
                                          <p:val>
                                            <p:strVal val="#ppt_y"/>
                                          </p:val>
                                        </p:tav>
                                      </p:tavLst>
                                    </p:anim>
                                  </p:childTnLst>
                                </p:cTn>
                              </p:par>
                              <p:par>
                                <p:cTn id="88" presetID="31" presetClass="entr" presetSubtype="0" fill="hold" nodeType="withEffect">
                                  <p:stCondLst>
                                    <p:cond delay="0"/>
                                  </p:stCondLst>
                                  <p:childTnLst>
                                    <p:set>
                                      <p:cBhvr>
                                        <p:cTn id="89" dur="1" fill="hold">
                                          <p:stCondLst>
                                            <p:cond delay="0"/>
                                          </p:stCondLst>
                                        </p:cTn>
                                        <p:tgtEl>
                                          <p:spTgt spid="17"/>
                                        </p:tgtEl>
                                        <p:attrNameLst>
                                          <p:attrName>style.visibility</p:attrName>
                                        </p:attrNameLst>
                                      </p:cBhvr>
                                      <p:to>
                                        <p:strVal val="visible"/>
                                      </p:to>
                                    </p:set>
                                    <p:anim calcmode="lin" valueType="num">
                                      <p:cBhvr>
                                        <p:cTn id="90" dur="1000" fill="hold"/>
                                        <p:tgtEl>
                                          <p:spTgt spid="17"/>
                                        </p:tgtEl>
                                        <p:attrNameLst>
                                          <p:attrName>ppt_w</p:attrName>
                                        </p:attrNameLst>
                                      </p:cBhvr>
                                      <p:tavLst>
                                        <p:tav tm="0">
                                          <p:val>
                                            <p:fltVal val="0"/>
                                          </p:val>
                                        </p:tav>
                                        <p:tav tm="100000">
                                          <p:val>
                                            <p:strVal val="#ppt_w"/>
                                          </p:val>
                                        </p:tav>
                                      </p:tavLst>
                                    </p:anim>
                                    <p:anim calcmode="lin" valueType="num">
                                      <p:cBhvr>
                                        <p:cTn id="91" dur="1000" fill="hold"/>
                                        <p:tgtEl>
                                          <p:spTgt spid="17"/>
                                        </p:tgtEl>
                                        <p:attrNameLst>
                                          <p:attrName>ppt_h</p:attrName>
                                        </p:attrNameLst>
                                      </p:cBhvr>
                                      <p:tavLst>
                                        <p:tav tm="0">
                                          <p:val>
                                            <p:fltVal val="0"/>
                                          </p:val>
                                        </p:tav>
                                        <p:tav tm="100000">
                                          <p:val>
                                            <p:strVal val="#ppt_h"/>
                                          </p:val>
                                        </p:tav>
                                      </p:tavLst>
                                    </p:anim>
                                    <p:anim calcmode="lin" valueType="num">
                                      <p:cBhvr>
                                        <p:cTn id="92" dur="1000" fill="hold"/>
                                        <p:tgtEl>
                                          <p:spTgt spid="17"/>
                                        </p:tgtEl>
                                        <p:attrNameLst>
                                          <p:attrName>style.rotation</p:attrName>
                                        </p:attrNameLst>
                                      </p:cBhvr>
                                      <p:tavLst>
                                        <p:tav tm="0">
                                          <p:val>
                                            <p:fltVal val="90"/>
                                          </p:val>
                                        </p:tav>
                                        <p:tav tm="100000">
                                          <p:val>
                                            <p:fltVal val="0"/>
                                          </p:val>
                                        </p:tav>
                                      </p:tavLst>
                                    </p:anim>
                                    <p:animEffect transition="in" filter="fade">
                                      <p:cBhvr>
                                        <p:cTn id="93" dur="1000"/>
                                        <p:tgtEl>
                                          <p:spTgt spid="17"/>
                                        </p:tgtEl>
                                      </p:cBhvr>
                                    </p:animEffect>
                                  </p:childTnLst>
                                </p:cTn>
                              </p:par>
                            </p:childTnLst>
                          </p:cTn>
                        </p:par>
                      </p:childTnLst>
                    </p:cTn>
                  </p:par>
                  <p:par>
                    <p:cTn id="94" fill="hold">
                      <p:stCondLst>
                        <p:cond delay="indefinite"/>
                      </p:stCondLst>
                      <p:childTnLst>
                        <p:par>
                          <p:cTn id="95" fill="hold">
                            <p:stCondLst>
                              <p:cond delay="0"/>
                            </p:stCondLst>
                            <p:childTnLst>
                              <p:par>
                                <p:cTn id="96" presetID="31" presetClass="exit" presetSubtype="0" fill="hold" nodeType="clickEffect">
                                  <p:stCondLst>
                                    <p:cond delay="0"/>
                                  </p:stCondLst>
                                  <p:childTnLst>
                                    <p:anim calcmode="lin" valueType="num">
                                      <p:cBhvr>
                                        <p:cTn id="97" dur="1000"/>
                                        <p:tgtEl>
                                          <p:spTgt spid="17"/>
                                        </p:tgtEl>
                                        <p:attrNameLst>
                                          <p:attrName>ppt_w</p:attrName>
                                        </p:attrNameLst>
                                      </p:cBhvr>
                                      <p:tavLst>
                                        <p:tav tm="0">
                                          <p:val>
                                            <p:strVal val="ppt_w"/>
                                          </p:val>
                                        </p:tav>
                                        <p:tav tm="100000">
                                          <p:val>
                                            <p:fltVal val="0"/>
                                          </p:val>
                                        </p:tav>
                                      </p:tavLst>
                                    </p:anim>
                                    <p:anim calcmode="lin" valueType="num">
                                      <p:cBhvr>
                                        <p:cTn id="98" dur="1000"/>
                                        <p:tgtEl>
                                          <p:spTgt spid="17"/>
                                        </p:tgtEl>
                                        <p:attrNameLst>
                                          <p:attrName>ppt_h</p:attrName>
                                        </p:attrNameLst>
                                      </p:cBhvr>
                                      <p:tavLst>
                                        <p:tav tm="0">
                                          <p:val>
                                            <p:strVal val="ppt_h"/>
                                          </p:val>
                                        </p:tav>
                                        <p:tav tm="100000">
                                          <p:val>
                                            <p:fltVal val="0"/>
                                          </p:val>
                                        </p:tav>
                                      </p:tavLst>
                                    </p:anim>
                                    <p:anim calcmode="lin" valueType="num">
                                      <p:cBhvr>
                                        <p:cTn id="99" dur="1000"/>
                                        <p:tgtEl>
                                          <p:spTgt spid="17"/>
                                        </p:tgtEl>
                                        <p:attrNameLst>
                                          <p:attrName>style.rotation</p:attrName>
                                        </p:attrNameLst>
                                      </p:cBhvr>
                                      <p:tavLst>
                                        <p:tav tm="0">
                                          <p:val>
                                            <p:fltVal val="0"/>
                                          </p:val>
                                        </p:tav>
                                        <p:tav tm="100000">
                                          <p:val>
                                            <p:fltVal val="90"/>
                                          </p:val>
                                        </p:tav>
                                      </p:tavLst>
                                    </p:anim>
                                    <p:animEffect transition="out" filter="fade">
                                      <p:cBhvr>
                                        <p:cTn id="100" dur="1000"/>
                                        <p:tgtEl>
                                          <p:spTgt spid="17"/>
                                        </p:tgtEl>
                                      </p:cBhvr>
                                    </p:animEffect>
                                    <p:set>
                                      <p:cBhvr>
                                        <p:cTn id="101" dur="1" fill="hold">
                                          <p:stCondLst>
                                            <p:cond delay="999"/>
                                          </p:stCondLst>
                                        </p:cTn>
                                        <p:tgtEl>
                                          <p:spTgt spid="17"/>
                                        </p:tgtEl>
                                        <p:attrNameLst>
                                          <p:attrName>style.visibility</p:attrName>
                                        </p:attrNameLst>
                                      </p:cBhvr>
                                      <p:to>
                                        <p:strVal val="hidden"/>
                                      </p:to>
                                    </p:set>
                                  </p:childTnLst>
                                </p:cTn>
                              </p:par>
                              <p:par>
                                <p:cTn id="102" presetID="2" presetClass="entr" presetSubtype="8" fill="hold" nodeType="withEffect">
                                  <p:stCondLst>
                                    <p:cond delay="0"/>
                                  </p:stCondLst>
                                  <p:childTnLst>
                                    <p:set>
                                      <p:cBhvr>
                                        <p:cTn id="103" dur="1" fill="hold">
                                          <p:stCondLst>
                                            <p:cond delay="0"/>
                                          </p:stCondLst>
                                        </p:cTn>
                                        <p:tgtEl>
                                          <p:spTgt spid="3">
                                            <p:txEl>
                                              <p:pRg st="7" end="7"/>
                                            </p:txEl>
                                          </p:spTgt>
                                        </p:tgtEl>
                                        <p:attrNameLst>
                                          <p:attrName>style.visibility</p:attrName>
                                        </p:attrNameLst>
                                      </p:cBhvr>
                                      <p:to>
                                        <p:strVal val="visible"/>
                                      </p:to>
                                    </p:set>
                                    <p:anim calcmode="lin" valueType="num">
                                      <p:cBhvr additive="base">
                                        <p:cTn id="10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105" dur="500" fill="hold"/>
                                        <p:tgtEl>
                                          <p:spTgt spid="3">
                                            <p:txEl>
                                              <p:pRg st="7" end="7"/>
                                            </p:txEl>
                                          </p:spTgt>
                                        </p:tgtEl>
                                        <p:attrNameLst>
                                          <p:attrName>ppt_y</p:attrName>
                                        </p:attrNameLst>
                                      </p:cBhvr>
                                      <p:tavLst>
                                        <p:tav tm="0">
                                          <p:val>
                                            <p:strVal val="#ppt_y"/>
                                          </p:val>
                                        </p:tav>
                                        <p:tav tm="100000">
                                          <p:val>
                                            <p:strVal val="#ppt_y"/>
                                          </p:val>
                                        </p:tav>
                                      </p:tavLst>
                                    </p:anim>
                                  </p:childTnLst>
                                </p:cTn>
                              </p:par>
                              <p:par>
                                <p:cTn id="106" presetID="31" presetClass="entr" presetSubtype="0" fill="hold" nodeType="withEffect">
                                  <p:stCondLst>
                                    <p:cond delay="0"/>
                                  </p:stCondLst>
                                  <p:childTnLst>
                                    <p:set>
                                      <p:cBhvr>
                                        <p:cTn id="107" dur="1" fill="hold">
                                          <p:stCondLst>
                                            <p:cond delay="0"/>
                                          </p:stCondLst>
                                        </p:cTn>
                                        <p:tgtEl>
                                          <p:spTgt spid="19"/>
                                        </p:tgtEl>
                                        <p:attrNameLst>
                                          <p:attrName>style.visibility</p:attrName>
                                        </p:attrNameLst>
                                      </p:cBhvr>
                                      <p:to>
                                        <p:strVal val="visible"/>
                                      </p:to>
                                    </p:set>
                                    <p:anim calcmode="lin" valueType="num">
                                      <p:cBhvr>
                                        <p:cTn id="108" dur="1000" fill="hold"/>
                                        <p:tgtEl>
                                          <p:spTgt spid="19"/>
                                        </p:tgtEl>
                                        <p:attrNameLst>
                                          <p:attrName>ppt_w</p:attrName>
                                        </p:attrNameLst>
                                      </p:cBhvr>
                                      <p:tavLst>
                                        <p:tav tm="0">
                                          <p:val>
                                            <p:fltVal val="0"/>
                                          </p:val>
                                        </p:tav>
                                        <p:tav tm="100000">
                                          <p:val>
                                            <p:strVal val="#ppt_w"/>
                                          </p:val>
                                        </p:tav>
                                      </p:tavLst>
                                    </p:anim>
                                    <p:anim calcmode="lin" valueType="num">
                                      <p:cBhvr>
                                        <p:cTn id="109" dur="1000" fill="hold"/>
                                        <p:tgtEl>
                                          <p:spTgt spid="19"/>
                                        </p:tgtEl>
                                        <p:attrNameLst>
                                          <p:attrName>ppt_h</p:attrName>
                                        </p:attrNameLst>
                                      </p:cBhvr>
                                      <p:tavLst>
                                        <p:tav tm="0">
                                          <p:val>
                                            <p:fltVal val="0"/>
                                          </p:val>
                                        </p:tav>
                                        <p:tav tm="100000">
                                          <p:val>
                                            <p:strVal val="#ppt_h"/>
                                          </p:val>
                                        </p:tav>
                                      </p:tavLst>
                                    </p:anim>
                                    <p:anim calcmode="lin" valueType="num">
                                      <p:cBhvr>
                                        <p:cTn id="110" dur="1000" fill="hold"/>
                                        <p:tgtEl>
                                          <p:spTgt spid="19"/>
                                        </p:tgtEl>
                                        <p:attrNameLst>
                                          <p:attrName>style.rotation</p:attrName>
                                        </p:attrNameLst>
                                      </p:cBhvr>
                                      <p:tavLst>
                                        <p:tav tm="0">
                                          <p:val>
                                            <p:fltVal val="90"/>
                                          </p:val>
                                        </p:tav>
                                        <p:tav tm="100000">
                                          <p:val>
                                            <p:fltVal val="0"/>
                                          </p:val>
                                        </p:tav>
                                      </p:tavLst>
                                    </p:anim>
                                    <p:animEffect transition="in" filter="fade">
                                      <p:cBhvr>
                                        <p:cTn id="111" dur="1000"/>
                                        <p:tgtEl>
                                          <p:spTgt spid="19"/>
                                        </p:tgtEl>
                                      </p:cBhvr>
                                    </p:animEffect>
                                  </p:childTnLst>
                                </p:cTn>
                              </p:par>
                            </p:childTnLst>
                          </p:cTn>
                        </p:par>
                      </p:childTnLst>
                    </p:cTn>
                  </p:par>
                  <p:par>
                    <p:cTn id="112" fill="hold">
                      <p:stCondLst>
                        <p:cond delay="indefinite"/>
                      </p:stCondLst>
                      <p:childTnLst>
                        <p:par>
                          <p:cTn id="113" fill="hold">
                            <p:stCondLst>
                              <p:cond delay="0"/>
                            </p:stCondLst>
                            <p:childTnLst>
                              <p:par>
                                <p:cTn id="114" presetID="31" presetClass="exit" presetSubtype="0" fill="hold" nodeType="clickEffect">
                                  <p:stCondLst>
                                    <p:cond delay="0"/>
                                  </p:stCondLst>
                                  <p:childTnLst>
                                    <p:anim calcmode="lin" valueType="num">
                                      <p:cBhvr>
                                        <p:cTn id="115" dur="1000"/>
                                        <p:tgtEl>
                                          <p:spTgt spid="19"/>
                                        </p:tgtEl>
                                        <p:attrNameLst>
                                          <p:attrName>ppt_w</p:attrName>
                                        </p:attrNameLst>
                                      </p:cBhvr>
                                      <p:tavLst>
                                        <p:tav tm="0">
                                          <p:val>
                                            <p:strVal val="ppt_w"/>
                                          </p:val>
                                        </p:tav>
                                        <p:tav tm="100000">
                                          <p:val>
                                            <p:fltVal val="0"/>
                                          </p:val>
                                        </p:tav>
                                      </p:tavLst>
                                    </p:anim>
                                    <p:anim calcmode="lin" valueType="num">
                                      <p:cBhvr>
                                        <p:cTn id="116" dur="1000"/>
                                        <p:tgtEl>
                                          <p:spTgt spid="19"/>
                                        </p:tgtEl>
                                        <p:attrNameLst>
                                          <p:attrName>ppt_h</p:attrName>
                                        </p:attrNameLst>
                                      </p:cBhvr>
                                      <p:tavLst>
                                        <p:tav tm="0">
                                          <p:val>
                                            <p:strVal val="ppt_h"/>
                                          </p:val>
                                        </p:tav>
                                        <p:tav tm="100000">
                                          <p:val>
                                            <p:fltVal val="0"/>
                                          </p:val>
                                        </p:tav>
                                      </p:tavLst>
                                    </p:anim>
                                    <p:anim calcmode="lin" valueType="num">
                                      <p:cBhvr>
                                        <p:cTn id="117" dur="1000"/>
                                        <p:tgtEl>
                                          <p:spTgt spid="19"/>
                                        </p:tgtEl>
                                        <p:attrNameLst>
                                          <p:attrName>style.rotation</p:attrName>
                                        </p:attrNameLst>
                                      </p:cBhvr>
                                      <p:tavLst>
                                        <p:tav tm="0">
                                          <p:val>
                                            <p:fltVal val="0"/>
                                          </p:val>
                                        </p:tav>
                                        <p:tav tm="100000">
                                          <p:val>
                                            <p:fltVal val="90"/>
                                          </p:val>
                                        </p:tav>
                                      </p:tavLst>
                                    </p:anim>
                                    <p:animEffect transition="out" filter="fade">
                                      <p:cBhvr>
                                        <p:cTn id="118" dur="1000"/>
                                        <p:tgtEl>
                                          <p:spTgt spid="19"/>
                                        </p:tgtEl>
                                      </p:cBhvr>
                                    </p:animEffect>
                                    <p:set>
                                      <p:cBhvr>
                                        <p:cTn id="119" dur="1" fill="hold">
                                          <p:stCondLst>
                                            <p:cond delay="999"/>
                                          </p:stCondLst>
                                        </p:cTn>
                                        <p:tgtEl>
                                          <p:spTgt spid="19"/>
                                        </p:tgtEl>
                                        <p:attrNameLst>
                                          <p:attrName>style.visibility</p:attrName>
                                        </p:attrNameLst>
                                      </p:cBhvr>
                                      <p:to>
                                        <p:strVal val="hidden"/>
                                      </p:to>
                                    </p:set>
                                  </p:childTnLst>
                                </p:cTn>
                              </p:par>
                              <p:par>
                                <p:cTn id="120" presetID="2" presetClass="entr" presetSubtype="8" fill="hold" nodeType="withEffect">
                                  <p:stCondLst>
                                    <p:cond delay="0"/>
                                  </p:stCondLst>
                                  <p:childTnLst>
                                    <p:set>
                                      <p:cBhvr>
                                        <p:cTn id="121" dur="1" fill="hold">
                                          <p:stCondLst>
                                            <p:cond delay="0"/>
                                          </p:stCondLst>
                                        </p:cTn>
                                        <p:tgtEl>
                                          <p:spTgt spid="3">
                                            <p:txEl>
                                              <p:pRg st="8" end="8"/>
                                            </p:txEl>
                                          </p:spTgt>
                                        </p:tgtEl>
                                        <p:attrNameLst>
                                          <p:attrName>style.visibility</p:attrName>
                                        </p:attrNameLst>
                                      </p:cBhvr>
                                      <p:to>
                                        <p:strVal val="visible"/>
                                      </p:to>
                                    </p:set>
                                    <p:anim calcmode="lin" valueType="num">
                                      <p:cBhvr additive="base">
                                        <p:cTn id="122"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123" dur="500" fill="hold"/>
                                        <p:tgtEl>
                                          <p:spTgt spid="3">
                                            <p:txEl>
                                              <p:pRg st="8" end="8"/>
                                            </p:txEl>
                                          </p:spTgt>
                                        </p:tgtEl>
                                        <p:attrNameLst>
                                          <p:attrName>ppt_y</p:attrName>
                                        </p:attrNameLst>
                                      </p:cBhvr>
                                      <p:tavLst>
                                        <p:tav tm="0">
                                          <p:val>
                                            <p:strVal val="#ppt_y"/>
                                          </p:val>
                                        </p:tav>
                                        <p:tav tm="100000">
                                          <p:val>
                                            <p:strVal val="#ppt_y"/>
                                          </p:val>
                                        </p:tav>
                                      </p:tavLst>
                                    </p:anim>
                                  </p:childTnLst>
                                </p:cTn>
                              </p:par>
                              <p:par>
                                <p:cTn id="124" presetID="16" presetClass="entr" presetSubtype="21" fill="hold" nodeType="withEffect">
                                  <p:stCondLst>
                                    <p:cond delay="0"/>
                                  </p:stCondLst>
                                  <p:childTnLst>
                                    <p:set>
                                      <p:cBhvr>
                                        <p:cTn id="125" dur="1" fill="hold">
                                          <p:stCondLst>
                                            <p:cond delay="0"/>
                                          </p:stCondLst>
                                        </p:cTn>
                                        <p:tgtEl>
                                          <p:spTgt spid="10"/>
                                        </p:tgtEl>
                                        <p:attrNameLst>
                                          <p:attrName>style.visibility</p:attrName>
                                        </p:attrNameLst>
                                      </p:cBhvr>
                                      <p:to>
                                        <p:strVal val="visible"/>
                                      </p:to>
                                    </p:set>
                                    <p:animEffect transition="in" filter="barn(inVertical)">
                                      <p:cBhvr>
                                        <p:cTn id="1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5FD6295-BDE5-4D00-A38D-9146515C9DDF}"/>
              </a:ext>
            </a:extLst>
          </p:cNvPr>
          <p:cNvSpPr>
            <a:spLocks noGrp="1"/>
          </p:cNvSpPr>
          <p:nvPr>
            <p:ph type="title"/>
          </p:nvPr>
        </p:nvSpPr>
        <p:spPr/>
        <p:txBody>
          <a:bodyPr>
            <a:normAutofit/>
          </a:bodyPr>
          <a:lstStyle/>
          <a:p>
            <a:r>
              <a:rPr lang="en-US" noProof="0" dirty="0" err="1">
                <a:solidFill>
                  <a:schemeClr val="bg1">
                    <a:lumMod val="85000"/>
                  </a:schemeClr>
                </a:solidFill>
                <a:latin typeface="Enchanted Land" panose="02000500000000000000" pitchFamily="2" charset="0"/>
              </a:rPr>
              <a:t>Tesztelés</a:t>
            </a:r>
            <a:endParaRPr lang="en-US" noProof="0" dirty="0">
              <a:solidFill>
                <a:schemeClr val="bg1">
                  <a:lumMod val="85000"/>
                </a:schemeClr>
              </a:solidFill>
              <a:latin typeface="Enchanted Land" panose="02000500000000000000" pitchFamily="2" charset="0"/>
            </a:endParaRPr>
          </a:p>
        </p:txBody>
      </p:sp>
      <p:sp>
        <p:nvSpPr>
          <p:cNvPr id="3" name="Tartalom helye 2">
            <a:extLst>
              <a:ext uri="{FF2B5EF4-FFF2-40B4-BE49-F238E27FC236}">
                <a16:creationId xmlns:a16="http://schemas.microsoft.com/office/drawing/2014/main" id="{E55F615F-9DAB-47A0-BC64-4BE7E2224AA7}"/>
              </a:ext>
            </a:extLst>
          </p:cNvPr>
          <p:cNvSpPr>
            <a:spLocks noGrp="1"/>
          </p:cNvSpPr>
          <p:nvPr>
            <p:ph idx="1"/>
          </p:nvPr>
        </p:nvSpPr>
        <p:spPr/>
        <p:txBody>
          <a:bodyPr/>
          <a:lstStyle/>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Manuálisan</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történt</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600" noProof="0" dirty="0">
                <a:solidFill>
                  <a:schemeClr val="bg1">
                    <a:lumMod val="85000"/>
                  </a:schemeClr>
                </a:solidFill>
                <a:latin typeface="Yu Gothic UI" panose="020B0500000000000000" pitchFamily="34" charset="-128"/>
                <a:ea typeface="Yu Gothic UI" panose="020B0500000000000000" pitchFamily="34" charset="-128"/>
              </a:rPr>
              <a:t>Mi +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ismerősök</a:t>
            </a:r>
            <a:r>
              <a:rPr lang="en-US" sz="2600" noProof="0" dirty="0">
                <a:solidFill>
                  <a:schemeClr val="bg1">
                    <a:lumMod val="85000"/>
                  </a:schemeClr>
                </a:solidFill>
                <a:latin typeface="Yu Gothic UI" panose="020B0500000000000000" pitchFamily="34" charset="-128"/>
                <a:ea typeface="Yu Gothic UI" panose="020B0500000000000000" pitchFamily="34" charset="-128"/>
              </a:rPr>
              <a:t>/</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barátok</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Használt</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segédprogramok</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600" noProof="0" dirty="0" err="1">
                <a:solidFill>
                  <a:schemeClr val="bg1">
                    <a:lumMod val="85000"/>
                  </a:schemeClr>
                </a:solidFill>
                <a:latin typeface="Yu Gothic UI" panose="020B0500000000000000" pitchFamily="34" charset="-128"/>
                <a:ea typeface="Yu Gothic UI" panose="020B0500000000000000" pitchFamily="34" charset="-128"/>
              </a:rPr>
              <a:t>ReqBin</a:t>
            </a:r>
            <a:r>
              <a:rPr lang="en-US" sz="2600" noProof="0" dirty="0">
                <a:solidFill>
                  <a:schemeClr val="bg1">
                    <a:lumMod val="85000"/>
                  </a:schemeClr>
                </a:solidFill>
                <a:latin typeface="Yu Gothic UI" panose="020B0500000000000000" pitchFamily="34" charset="-128"/>
                <a:ea typeface="Yu Gothic UI" panose="020B0500000000000000" pitchFamily="34" charset="-128"/>
              </a:rPr>
              <a:t> – API</a:t>
            </a:r>
          </a:p>
        </p:txBody>
      </p:sp>
      <p:pic>
        <p:nvPicPr>
          <p:cNvPr id="5" name="Kép 4">
            <a:extLst>
              <a:ext uri="{FF2B5EF4-FFF2-40B4-BE49-F238E27FC236}">
                <a16:creationId xmlns:a16="http://schemas.microsoft.com/office/drawing/2014/main" id="{DD3005A6-F0A6-E983-68A6-A1252AFED13C}"/>
              </a:ext>
            </a:extLst>
          </p:cNvPr>
          <p:cNvPicPr>
            <a:picLocks noChangeAspect="1"/>
          </p:cNvPicPr>
          <p:nvPr/>
        </p:nvPicPr>
        <p:blipFill>
          <a:blip r:embed="rId3"/>
          <a:stretch>
            <a:fillRect/>
          </a:stretch>
        </p:blipFill>
        <p:spPr>
          <a:xfrm>
            <a:off x="5710015" y="434975"/>
            <a:ext cx="5643785" cy="6057900"/>
          </a:xfrm>
          <a:prstGeom prst="rect">
            <a:avLst/>
          </a:prstGeom>
        </p:spPr>
      </p:pic>
    </p:spTree>
    <p:extLst>
      <p:ext uri="{BB962C8B-B14F-4D97-AF65-F5344CB8AC3E}">
        <p14:creationId xmlns:p14="http://schemas.microsoft.com/office/powerpoint/2010/main" val="23856305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2" presetClass="entr" presetSubtype="8"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ppt_y"/>
                                          </p:val>
                                        </p:tav>
                                        <p:tav tm="100000">
                                          <p:val>
                                            <p:strVal val="#ppt_y"/>
                                          </p:val>
                                        </p:tav>
                                      </p:tavLst>
                                    </p:anim>
                                  </p:childTnLst>
                                </p:cTn>
                              </p:par>
                              <p:par>
                                <p:cTn id="25" presetID="16" presetClass="entr" presetSubtype="21"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arn(inVertical)">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88C49CA-BEC3-4213-8AAD-59A71780C808}"/>
              </a:ext>
            </a:extLst>
          </p:cNvPr>
          <p:cNvSpPr>
            <a:spLocks noGrp="1"/>
          </p:cNvSpPr>
          <p:nvPr>
            <p:ph type="title"/>
          </p:nvPr>
        </p:nvSpPr>
        <p:spPr/>
        <p:txBody>
          <a:bodyPr>
            <a:normAutofit/>
          </a:bodyPr>
          <a:lstStyle/>
          <a:p>
            <a:r>
              <a:rPr lang="en-US" noProof="0" dirty="0" err="1">
                <a:solidFill>
                  <a:schemeClr val="bg1">
                    <a:lumMod val="85000"/>
                  </a:schemeClr>
                </a:solidFill>
                <a:latin typeface="Enchanted Land" panose="02000500000000000000" pitchFamily="2" charset="0"/>
              </a:rPr>
              <a:t>Egyéb</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használt</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technológiák</a:t>
            </a:r>
            <a:endParaRPr lang="en-US" noProof="0" dirty="0">
              <a:solidFill>
                <a:schemeClr val="bg1">
                  <a:lumMod val="85000"/>
                </a:schemeClr>
              </a:solidFill>
              <a:latin typeface="Enchanted Land" panose="02000500000000000000" pitchFamily="2" charset="0"/>
            </a:endParaRPr>
          </a:p>
        </p:txBody>
      </p:sp>
      <p:sp>
        <p:nvSpPr>
          <p:cNvPr id="3" name="Tartalom helye 2">
            <a:extLst>
              <a:ext uri="{FF2B5EF4-FFF2-40B4-BE49-F238E27FC236}">
                <a16:creationId xmlns:a16="http://schemas.microsoft.com/office/drawing/2014/main" id="{9A97DB2A-10F9-4F44-A57D-15C51B2807B8}"/>
              </a:ext>
            </a:extLst>
          </p:cNvPr>
          <p:cNvSpPr>
            <a:spLocks noGrp="1"/>
          </p:cNvSpPr>
          <p:nvPr>
            <p:ph idx="1"/>
          </p:nvPr>
        </p:nvSpPr>
        <p:spPr/>
        <p:txBody>
          <a:bodyPr/>
          <a:lstStyle/>
          <a:p>
            <a:r>
              <a:rPr lang="en-US" sz="2600" noProof="0" dirty="0">
                <a:solidFill>
                  <a:schemeClr val="bg1">
                    <a:lumMod val="85000"/>
                  </a:schemeClr>
                </a:solidFill>
                <a:latin typeface="Yu Gothic UI" panose="020B0500000000000000" pitchFamily="34" charset="-128"/>
                <a:ea typeface="Yu Gothic UI" panose="020B0500000000000000" pitchFamily="34" charset="-128"/>
              </a:rPr>
              <a:t>Projekt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menedzsment</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600" noProof="0" dirty="0" err="1">
                <a:solidFill>
                  <a:schemeClr val="bg1">
                    <a:lumMod val="85000"/>
                  </a:schemeClr>
                </a:solidFill>
                <a:latin typeface="Yu Gothic UI" panose="020B0500000000000000" pitchFamily="34" charset="-128"/>
                <a:ea typeface="Yu Gothic UI" panose="020B0500000000000000" pitchFamily="34" charset="-128"/>
              </a:rPr>
              <a:t>Github</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600" noProof="0" dirty="0" err="1">
                <a:solidFill>
                  <a:schemeClr val="bg1">
                    <a:lumMod val="85000"/>
                  </a:schemeClr>
                </a:solidFill>
                <a:latin typeface="Yu Gothic UI" panose="020B0500000000000000" pitchFamily="34" charset="-128"/>
                <a:ea typeface="Yu Gothic UI" panose="020B0500000000000000" pitchFamily="34" charset="-128"/>
              </a:rPr>
              <a:t>Milanote</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Szerkesztőprogramok</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600" noProof="0" dirty="0" err="1">
                <a:solidFill>
                  <a:schemeClr val="bg1">
                    <a:lumMod val="85000"/>
                  </a:schemeClr>
                </a:solidFill>
                <a:latin typeface="Yu Gothic UI" panose="020B0500000000000000" pitchFamily="34" charset="-128"/>
                <a:ea typeface="Yu Gothic UI" panose="020B0500000000000000" pitchFamily="34" charset="-128"/>
              </a:rPr>
              <a:t>Aseprite</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600" noProof="0" dirty="0">
                <a:solidFill>
                  <a:schemeClr val="bg1">
                    <a:lumMod val="85000"/>
                  </a:schemeClr>
                </a:solidFill>
                <a:latin typeface="Yu Gothic UI" panose="020B0500000000000000" pitchFamily="34" charset="-128"/>
                <a:ea typeface="Yu Gothic UI" panose="020B0500000000000000" pitchFamily="34" charset="-128"/>
              </a:rPr>
              <a:t>Krita</a:t>
            </a:r>
          </a:p>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Források</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600" noProof="0" dirty="0">
                <a:solidFill>
                  <a:schemeClr val="bg1">
                    <a:lumMod val="85000"/>
                  </a:schemeClr>
                </a:solidFill>
                <a:latin typeface="Yu Gothic UI" panose="020B0500000000000000" pitchFamily="34" charset="-128"/>
                <a:ea typeface="Yu Gothic UI" panose="020B0500000000000000" pitchFamily="34" charset="-128"/>
              </a:rPr>
              <a:t>Itch.io</a:t>
            </a:r>
          </a:p>
        </p:txBody>
      </p:sp>
    </p:spTree>
    <p:extLst>
      <p:ext uri="{BB962C8B-B14F-4D97-AF65-F5344CB8AC3E}">
        <p14:creationId xmlns:p14="http://schemas.microsoft.com/office/powerpoint/2010/main" val="343696271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E883696-B0DE-4196-9F96-D2A394A8D007}"/>
              </a:ext>
            </a:extLst>
          </p:cNvPr>
          <p:cNvSpPr>
            <a:spLocks noGrp="1"/>
          </p:cNvSpPr>
          <p:nvPr>
            <p:ph type="title"/>
          </p:nvPr>
        </p:nvSpPr>
        <p:spPr/>
        <p:txBody>
          <a:bodyPr/>
          <a:lstStyle/>
          <a:p>
            <a:r>
              <a:rPr lang="en-US" sz="7200" noProof="0" dirty="0">
                <a:solidFill>
                  <a:schemeClr val="bg1">
                    <a:lumMod val="85000"/>
                  </a:schemeClr>
                </a:solidFill>
                <a:latin typeface="Enchanted Land" panose="02000500000000000000" pitchFamily="2" charset="0"/>
              </a:rPr>
              <a:t>A </a:t>
            </a:r>
            <a:r>
              <a:rPr lang="en-US" sz="7200" noProof="0" dirty="0" err="1">
                <a:solidFill>
                  <a:schemeClr val="bg1">
                    <a:lumMod val="85000"/>
                  </a:schemeClr>
                </a:solidFill>
                <a:latin typeface="Enchanted Land" panose="02000500000000000000" pitchFamily="2" charset="0"/>
              </a:rPr>
              <a:t>feladat</a:t>
            </a:r>
            <a:endParaRPr lang="en-US" sz="7200" noProof="0" dirty="0">
              <a:solidFill>
                <a:schemeClr val="bg1">
                  <a:lumMod val="85000"/>
                </a:schemeClr>
              </a:solidFill>
              <a:latin typeface="Enchanted Land" panose="02000500000000000000" pitchFamily="2" charset="0"/>
            </a:endParaRPr>
          </a:p>
        </p:txBody>
      </p:sp>
      <p:graphicFrame>
        <p:nvGraphicFramePr>
          <p:cNvPr id="5" name="Tartalom helye 2">
            <a:extLst>
              <a:ext uri="{FF2B5EF4-FFF2-40B4-BE49-F238E27FC236}">
                <a16:creationId xmlns:a16="http://schemas.microsoft.com/office/drawing/2014/main" id="{69989076-D1E5-6A96-E38F-85E037C52955}"/>
              </a:ext>
            </a:extLst>
          </p:cNvPr>
          <p:cNvGraphicFramePr>
            <a:graphicFrameLocks noGrp="1"/>
          </p:cNvGraphicFramePr>
          <p:nvPr>
            <p:ph idx="1"/>
            <p:extLst>
              <p:ext uri="{D42A27DB-BD31-4B8C-83A1-F6EECF244321}">
                <p14:modId xmlns:p14="http://schemas.microsoft.com/office/powerpoint/2010/main" val="180389930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4292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25A6179-66C4-4BA8-AB0C-1FCC17DE0081}"/>
              </a:ext>
            </a:extLst>
          </p:cNvPr>
          <p:cNvSpPr>
            <a:spLocks noGrp="1"/>
          </p:cNvSpPr>
          <p:nvPr>
            <p:ph type="title"/>
          </p:nvPr>
        </p:nvSpPr>
        <p:spPr/>
        <p:txBody>
          <a:bodyPr>
            <a:normAutofit/>
          </a:bodyPr>
          <a:lstStyle/>
          <a:p>
            <a:r>
              <a:rPr lang="en-US" noProof="0" dirty="0" err="1">
                <a:solidFill>
                  <a:schemeClr val="bg1">
                    <a:lumMod val="85000"/>
                  </a:schemeClr>
                </a:solidFill>
                <a:latin typeface="Enchanted Land" panose="02000500000000000000" pitchFamily="2" charset="0"/>
              </a:rPr>
              <a:t>Továbbfejlesztési</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lehetőségek</a:t>
            </a:r>
            <a:endParaRPr lang="en-US" noProof="0" dirty="0">
              <a:solidFill>
                <a:schemeClr val="bg1">
                  <a:lumMod val="85000"/>
                </a:schemeClr>
              </a:solidFill>
              <a:latin typeface="Enchanted Land" panose="02000500000000000000" pitchFamily="2" charset="0"/>
            </a:endParaRPr>
          </a:p>
        </p:txBody>
      </p:sp>
      <p:sp>
        <p:nvSpPr>
          <p:cNvPr id="3" name="Tartalom helye 2">
            <a:extLst>
              <a:ext uri="{FF2B5EF4-FFF2-40B4-BE49-F238E27FC236}">
                <a16:creationId xmlns:a16="http://schemas.microsoft.com/office/drawing/2014/main" id="{FE43011B-B9F5-4799-9031-270031F5D21C}"/>
              </a:ext>
            </a:extLst>
          </p:cNvPr>
          <p:cNvSpPr>
            <a:spLocks noGrp="1"/>
          </p:cNvSpPr>
          <p:nvPr>
            <p:ph idx="1"/>
          </p:nvPr>
        </p:nvSpPr>
        <p:spPr/>
        <p:txBody>
          <a:bodyPr>
            <a:normAutofit/>
          </a:bodyPr>
          <a:lstStyle/>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Alapok</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készen</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a:solidFill>
                  <a:schemeClr val="bg1">
                    <a:lumMod val="85000"/>
                  </a:schemeClr>
                </a:solidFill>
                <a:latin typeface="Yu Gothic UI" panose="020B0500000000000000" pitchFamily="34" charset="-128"/>
                <a:ea typeface="Yu Gothic UI" panose="020B0500000000000000" pitchFamily="34" charset="-128"/>
                <a:sym typeface="Wingdings" panose="05000000000000000000" pitchFamily="2" charset="2"/>
              </a:rPr>
              <a:t></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végtelenségig</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bővíthető</a:t>
            </a:r>
            <a:endParaRPr lang="en-US" sz="2200" noProof="0" dirty="0">
              <a:solidFill>
                <a:schemeClr val="bg1">
                  <a:lumMod val="85000"/>
                </a:schemeClr>
              </a:solidFill>
              <a:latin typeface="Yu Gothic UI" panose="020B0500000000000000" pitchFamily="34" charset="-128"/>
              <a:ea typeface="Yu Gothic UI" panose="020B0500000000000000" pitchFamily="34" charset="-128"/>
            </a:endParaRPr>
          </a:p>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Többnyelvűség</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Mérföldkövek</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Több</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játszható</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karakter</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r>
              <a:rPr lang="hu-HU" sz="2600" noProof="0" dirty="0">
                <a:solidFill>
                  <a:schemeClr val="bg1">
                    <a:lumMod val="85000"/>
                  </a:schemeClr>
                </a:solidFill>
                <a:latin typeface="Yu Gothic UI" panose="020B0500000000000000" pitchFamily="34" charset="-128"/>
                <a:ea typeface="Yu Gothic UI" panose="020B0500000000000000" pitchFamily="34" charset="-128"/>
              </a:rPr>
              <a:t>Biztonsági fejlesztések</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1735906820"/>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EE54CB6-7C4D-4C38-B61A-BB8B9630A4E0}"/>
              </a:ext>
            </a:extLst>
          </p:cNvPr>
          <p:cNvSpPr>
            <a:spLocks noGrp="1"/>
          </p:cNvSpPr>
          <p:nvPr>
            <p:ph type="ctrTitle"/>
          </p:nvPr>
        </p:nvSpPr>
        <p:spPr>
          <a:xfrm>
            <a:off x="1524000" y="2601119"/>
            <a:ext cx="9144000" cy="1655761"/>
          </a:xfrm>
        </p:spPr>
        <p:txBody>
          <a:bodyPr>
            <a:normAutofit fontScale="90000"/>
          </a:bodyPr>
          <a:lstStyle/>
          <a:p>
            <a:r>
              <a:rPr lang="en-US" sz="12000" noProof="0" dirty="0" err="1">
                <a:solidFill>
                  <a:schemeClr val="bg1">
                    <a:lumMod val="85000"/>
                  </a:schemeClr>
                </a:solidFill>
                <a:latin typeface="Enchanted Land" panose="02000500000000000000" pitchFamily="2" charset="0"/>
              </a:rPr>
              <a:t>Köszönjük</a:t>
            </a:r>
            <a:r>
              <a:rPr lang="en-US" sz="12000" noProof="0" dirty="0">
                <a:solidFill>
                  <a:schemeClr val="bg1">
                    <a:lumMod val="85000"/>
                  </a:schemeClr>
                </a:solidFill>
                <a:latin typeface="Enchanted Land" panose="02000500000000000000" pitchFamily="2" charset="0"/>
              </a:rPr>
              <a:t> a </a:t>
            </a:r>
            <a:r>
              <a:rPr lang="en-US" sz="12000" noProof="0" dirty="0" err="1">
                <a:solidFill>
                  <a:schemeClr val="bg1">
                    <a:lumMod val="85000"/>
                  </a:schemeClr>
                </a:solidFill>
                <a:latin typeface="Enchanted Land" panose="02000500000000000000" pitchFamily="2" charset="0"/>
              </a:rPr>
              <a:t>figyelmet</a:t>
            </a:r>
            <a:r>
              <a:rPr lang="en-US" sz="12000" noProof="0" dirty="0">
                <a:solidFill>
                  <a:schemeClr val="bg1">
                    <a:lumMod val="85000"/>
                  </a:schemeClr>
                </a:solidFill>
                <a:latin typeface="Enchanted Land" panose="02000500000000000000" pitchFamily="2" charset="0"/>
              </a:rPr>
              <a:t>!</a:t>
            </a:r>
          </a:p>
        </p:txBody>
      </p:sp>
      <p:sp>
        <p:nvSpPr>
          <p:cNvPr id="3" name="TextBox 2">
            <a:extLst>
              <a:ext uri="{FF2B5EF4-FFF2-40B4-BE49-F238E27FC236}">
                <a16:creationId xmlns:a16="http://schemas.microsoft.com/office/drawing/2014/main" id="{41B611B9-A1E0-C151-4620-F6453338D42A}"/>
              </a:ext>
            </a:extLst>
          </p:cNvPr>
          <p:cNvSpPr txBox="1"/>
          <p:nvPr/>
        </p:nvSpPr>
        <p:spPr>
          <a:xfrm>
            <a:off x="4431922" y="5051359"/>
            <a:ext cx="3328155" cy="400110"/>
          </a:xfrm>
          <a:prstGeom prst="rect">
            <a:avLst/>
          </a:prstGeom>
          <a:noFill/>
        </p:spPr>
        <p:txBody>
          <a:bodyPr wrap="none" rtlCol="0">
            <a:spAutoFit/>
          </a:bodyPr>
          <a:lstStyle/>
          <a:p>
            <a:r>
              <a:rPr lang="en-GB" sz="2000" dirty="0">
                <a:solidFill>
                  <a:schemeClr val="bg1">
                    <a:lumMod val="85000"/>
                  </a:schemeClr>
                </a:solidFill>
                <a:latin typeface="Yu Gothic" panose="020B0400000000000000" pitchFamily="34" charset="-128"/>
                <a:ea typeface="Yu Gothic" panose="020B0400000000000000" pitchFamily="34" charset="-128"/>
              </a:rPr>
              <a:t>Instagram: @arcalite.game</a:t>
            </a:r>
          </a:p>
        </p:txBody>
      </p:sp>
    </p:spTree>
    <p:extLst>
      <p:ext uri="{BB962C8B-B14F-4D97-AF65-F5344CB8AC3E}">
        <p14:creationId xmlns:p14="http://schemas.microsoft.com/office/powerpoint/2010/main" val="20564007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1E5697D-7FC8-4FEB-B710-190C55B00110}"/>
              </a:ext>
            </a:extLst>
          </p:cNvPr>
          <p:cNvSpPr>
            <a:spLocks noGrp="1"/>
          </p:cNvSpPr>
          <p:nvPr>
            <p:ph type="title"/>
          </p:nvPr>
        </p:nvSpPr>
        <p:spPr/>
        <p:txBody>
          <a:bodyPr>
            <a:normAutofit/>
          </a:bodyPr>
          <a:lstStyle/>
          <a:p>
            <a:r>
              <a:rPr lang="en-US" sz="7200" noProof="0" dirty="0">
                <a:solidFill>
                  <a:schemeClr val="bg1">
                    <a:lumMod val="85000"/>
                  </a:schemeClr>
                </a:solidFill>
                <a:latin typeface="Enchanted Land" panose="02000500000000000000" pitchFamily="2" charset="0"/>
              </a:rPr>
              <a:t>A </a:t>
            </a:r>
            <a:r>
              <a:rPr lang="en-US" sz="7200" noProof="0" dirty="0" err="1">
                <a:solidFill>
                  <a:schemeClr val="bg1">
                    <a:lumMod val="85000"/>
                  </a:schemeClr>
                </a:solidFill>
                <a:latin typeface="Enchanted Land" panose="02000500000000000000" pitchFamily="2" charset="0"/>
              </a:rPr>
              <a:t>megoldásunk</a:t>
            </a:r>
            <a:endParaRPr lang="en-US" sz="7200" noProof="0" dirty="0">
              <a:solidFill>
                <a:schemeClr val="bg1">
                  <a:lumMod val="85000"/>
                </a:schemeClr>
              </a:solidFill>
              <a:latin typeface="Enchanted Land" panose="02000500000000000000" pitchFamily="2" charset="0"/>
            </a:endParaRPr>
          </a:p>
        </p:txBody>
      </p:sp>
      <p:sp>
        <p:nvSpPr>
          <p:cNvPr id="4" name="Tartalom helye 2">
            <a:extLst>
              <a:ext uri="{FF2B5EF4-FFF2-40B4-BE49-F238E27FC236}">
                <a16:creationId xmlns:a16="http://schemas.microsoft.com/office/drawing/2014/main" id="{DB752297-4129-AD49-E377-10A29BAC0F04}"/>
              </a:ext>
            </a:extLst>
          </p:cNvPr>
          <p:cNvSpPr txBox="1">
            <a:spLocks/>
          </p:cNvSpPr>
          <p:nvPr/>
        </p:nvSpPr>
        <p:spPr>
          <a:xfrm>
            <a:off x="838200" y="1690688"/>
            <a:ext cx="10515600" cy="4351338"/>
          </a:xfrm>
          <a:prstGeom prst="rect">
            <a:avLst/>
          </a:prstGeom>
        </p:spPr>
        <p:txBody>
          <a:bodyPr vert="horz" lIns="91440" tIns="45720" rIns="91440" bIns="45720" numCol="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noProof="0" dirty="0" err="1">
                <a:solidFill>
                  <a:schemeClr val="bg1">
                    <a:lumMod val="85000"/>
                  </a:schemeClr>
                </a:solidFill>
                <a:latin typeface="Yu Gothic UI" panose="020B0500000000000000" pitchFamily="34" charset="-128"/>
                <a:ea typeface="Yu Gothic UI" panose="020B0500000000000000" pitchFamily="34" charset="-128"/>
              </a:rPr>
              <a:t>Asztali</a:t>
            </a:r>
            <a:r>
              <a:rPr lang="en-US" noProof="0" dirty="0">
                <a:solidFill>
                  <a:schemeClr val="bg1">
                    <a:lumMod val="85000"/>
                  </a:schemeClr>
                </a:solidFill>
                <a:latin typeface="Yu Gothic UI" panose="020B0500000000000000" pitchFamily="34" charset="-128"/>
                <a:ea typeface="Yu Gothic UI" panose="020B0500000000000000" pitchFamily="34" charset="-128"/>
              </a:rPr>
              <a:t> – </a:t>
            </a:r>
            <a:r>
              <a:rPr lang="en-US" noProof="0" dirty="0" err="1">
                <a:solidFill>
                  <a:schemeClr val="bg1">
                    <a:lumMod val="85000"/>
                  </a:schemeClr>
                </a:solidFill>
                <a:latin typeface="Yu Gothic UI" panose="020B0500000000000000" pitchFamily="34" charset="-128"/>
                <a:ea typeface="Yu Gothic UI" panose="020B0500000000000000" pitchFamily="34" charset="-128"/>
              </a:rPr>
              <a:t>játék</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algn="ctr"/>
            <a:r>
              <a:rPr lang="en-US" sz="2000" noProof="0" dirty="0">
                <a:solidFill>
                  <a:schemeClr val="bg1">
                    <a:lumMod val="85000"/>
                  </a:schemeClr>
                </a:solidFill>
                <a:latin typeface="Yu Gothic UI" panose="020B0500000000000000" pitchFamily="34" charset="-128"/>
                <a:ea typeface="Yu Gothic UI" panose="020B0500000000000000" pitchFamily="34" charset="-128"/>
              </a:rPr>
              <a:t>Ok: </a:t>
            </a:r>
            <a:r>
              <a:rPr lang="en-US" sz="2000" noProof="0" dirty="0" err="1">
                <a:solidFill>
                  <a:schemeClr val="bg1">
                    <a:lumMod val="85000"/>
                  </a:schemeClr>
                </a:solidFill>
                <a:latin typeface="Yu Gothic UI" panose="020B0500000000000000" pitchFamily="34" charset="-128"/>
                <a:ea typeface="Yu Gothic UI" panose="020B0500000000000000" pitchFamily="34" charset="-128"/>
              </a:rPr>
              <a:t>érdekeltség</a:t>
            </a:r>
            <a:r>
              <a:rPr lang="en-US" sz="2000" noProof="0" dirty="0">
                <a:solidFill>
                  <a:schemeClr val="bg1">
                    <a:lumMod val="85000"/>
                  </a:schemeClr>
                </a:solidFill>
                <a:latin typeface="Yu Gothic UI" panose="020B0500000000000000" pitchFamily="34" charset="-128"/>
                <a:ea typeface="Yu Gothic UI" panose="020B0500000000000000" pitchFamily="34" charset="-128"/>
              </a:rPr>
              <a:t> a </a:t>
            </a:r>
            <a:r>
              <a:rPr lang="en-US" sz="2000" noProof="0" dirty="0" err="1">
                <a:solidFill>
                  <a:schemeClr val="bg1">
                    <a:lumMod val="85000"/>
                  </a:schemeClr>
                </a:solidFill>
                <a:latin typeface="Yu Gothic UI" panose="020B0500000000000000" pitchFamily="34" charset="-128"/>
                <a:ea typeface="Yu Gothic UI" panose="020B0500000000000000" pitchFamily="34" charset="-128"/>
              </a:rPr>
              <a:t>játékfejlesztésben</a:t>
            </a:r>
            <a:endParaRPr lang="en-US" sz="2000" noProof="0" dirty="0">
              <a:solidFill>
                <a:schemeClr val="bg1">
                  <a:lumMod val="85000"/>
                </a:schemeClr>
              </a:solidFill>
              <a:latin typeface="Yu Gothic UI" panose="020B0500000000000000" pitchFamily="34" charset="-128"/>
              <a:ea typeface="Yu Gothic UI" panose="020B0500000000000000" pitchFamily="34" charset="-128"/>
            </a:endParaRPr>
          </a:p>
          <a:p>
            <a:pPr algn="ct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algn="ct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algn="ct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marL="0" indent="0" algn="ctr">
              <a:buNone/>
            </a:pP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marL="0" indent="0" algn="ctr">
              <a:buFont typeface="Arial" panose="020B0604020202020204" pitchFamily="34" charset="0"/>
              <a:buNone/>
            </a:pP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marL="0" indent="0" algn="ctr">
              <a:buFont typeface="Arial" panose="020B0604020202020204" pitchFamily="34" charset="0"/>
              <a:buNone/>
            </a:pP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marL="0" indent="0" algn="ctr">
              <a:buFont typeface="Arial" panose="020B0604020202020204" pitchFamily="34" charset="0"/>
              <a:buNone/>
            </a:pPr>
            <a:r>
              <a:rPr lang="en-US" noProof="0" dirty="0" err="1">
                <a:solidFill>
                  <a:schemeClr val="bg1">
                    <a:lumMod val="85000"/>
                  </a:schemeClr>
                </a:solidFill>
                <a:latin typeface="Yu Gothic UI" panose="020B0500000000000000" pitchFamily="34" charset="-128"/>
                <a:ea typeface="Yu Gothic UI" panose="020B0500000000000000" pitchFamily="34" charset="-128"/>
              </a:rPr>
              <a:t>Weboldal</a:t>
            </a:r>
            <a:endParaRPr lang="en-US" sz="2000" noProof="0" dirty="0">
              <a:solidFill>
                <a:schemeClr val="bg1">
                  <a:lumMod val="85000"/>
                </a:schemeClr>
              </a:solidFill>
              <a:latin typeface="Yu Gothic UI" panose="020B0500000000000000" pitchFamily="34" charset="-128"/>
              <a:ea typeface="Yu Gothic UI" panose="020B0500000000000000" pitchFamily="34" charset="-128"/>
            </a:endParaRPr>
          </a:p>
          <a:p>
            <a:pPr algn="ctr"/>
            <a:r>
              <a:rPr lang="en-US" sz="2000" noProof="0" dirty="0" err="1">
                <a:solidFill>
                  <a:schemeClr val="bg1">
                    <a:lumMod val="85000"/>
                  </a:schemeClr>
                </a:solidFill>
                <a:latin typeface="Yu Gothic UI" panose="020B0500000000000000" pitchFamily="34" charset="-128"/>
                <a:ea typeface="Yu Gothic UI" panose="020B0500000000000000" pitchFamily="34" charset="-128"/>
              </a:rPr>
              <a:t>Tudástár</a:t>
            </a:r>
            <a:r>
              <a:rPr lang="en-US" sz="2000" noProof="0" dirty="0">
                <a:solidFill>
                  <a:schemeClr val="bg1">
                    <a:lumMod val="85000"/>
                  </a:schemeClr>
                </a:solidFill>
                <a:latin typeface="Yu Gothic UI" panose="020B0500000000000000" pitchFamily="34" charset="-128"/>
                <a:ea typeface="Yu Gothic UI" panose="020B0500000000000000" pitchFamily="34" charset="-128"/>
              </a:rPr>
              <a:t>, </a:t>
            </a:r>
            <a:r>
              <a:rPr lang="en-US" sz="2000" noProof="0" dirty="0" err="1">
                <a:solidFill>
                  <a:schemeClr val="bg1">
                    <a:lumMod val="85000"/>
                  </a:schemeClr>
                </a:solidFill>
                <a:latin typeface="Yu Gothic UI" panose="020B0500000000000000" pitchFamily="34" charset="-128"/>
                <a:ea typeface="Yu Gothic UI" panose="020B0500000000000000" pitchFamily="34" charset="-128"/>
              </a:rPr>
              <a:t>Fiókkezelés</a:t>
            </a:r>
            <a:endParaRPr lang="en-US" sz="2000" noProof="0" dirty="0">
              <a:solidFill>
                <a:schemeClr val="bg1">
                  <a:lumMod val="85000"/>
                </a:schemeClr>
              </a:solidFill>
              <a:latin typeface="Yu Gothic UI" panose="020B0500000000000000" pitchFamily="34" charset="-128"/>
              <a:ea typeface="Yu Gothic UI" panose="020B0500000000000000" pitchFamily="34" charset="-128"/>
            </a:endParaRPr>
          </a:p>
        </p:txBody>
      </p:sp>
      <p:pic>
        <p:nvPicPr>
          <p:cNvPr id="9" name="20250409-2358-29.0816609">
            <a:hlinkClick r:id="" action="ppaction://media"/>
            <a:extLst>
              <a:ext uri="{FF2B5EF4-FFF2-40B4-BE49-F238E27FC236}">
                <a16:creationId xmlns:a16="http://schemas.microsoft.com/office/drawing/2014/main" id="{E9F60878-C0FD-6B5C-E925-E272BC361896}"/>
              </a:ext>
            </a:extLst>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2424397" y="2976148"/>
            <a:ext cx="7343206" cy="3494410"/>
          </a:xfrm>
          <a:prstGeom prst="rect">
            <a:avLst/>
          </a:prstGeom>
          <a:ln>
            <a:solidFill>
              <a:srgbClr val="7E52A4"/>
            </a:solidFill>
          </a:ln>
        </p:spPr>
      </p:pic>
      <p:pic>
        <p:nvPicPr>
          <p:cNvPr id="7" name="20250409-2351-34.2923669">
            <a:hlinkClick r:id="" action="ppaction://media"/>
            <a:extLst>
              <a:ext uri="{FF2B5EF4-FFF2-40B4-BE49-F238E27FC236}">
                <a16:creationId xmlns:a16="http://schemas.microsoft.com/office/drawing/2014/main" id="{41D1BFEC-D6C0-4AA5-46A7-96FBEC37396A}"/>
              </a:ext>
            </a:extLst>
          </p:cNvPr>
          <p:cNvPicPr>
            <a:picLocks noChangeAspect="1"/>
          </p:cNvPicPr>
          <p:nvPr>
            <a:videoFile r:link="rId5"/>
            <p:extLst>
              <p:ext uri="{DAA4B4D4-6D71-4841-9C94-3DE7FCFB9230}">
                <p14:media xmlns:p14="http://schemas.microsoft.com/office/powerpoint/2010/main" r:embed="rId4"/>
              </p:ext>
            </p:extLst>
          </p:nvPr>
        </p:nvPicPr>
        <p:blipFill>
          <a:blip r:embed="rId9"/>
          <a:stretch>
            <a:fillRect/>
          </a:stretch>
        </p:blipFill>
        <p:spPr>
          <a:xfrm>
            <a:off x="538719" y="2953793"/>
            <a:ext cx="6217417" cy="3516727"/>
          </a:xfrm>
          <a:prstGeom prst="rect">
            <a:avLst/>
          </a:prstGeom>
        </p:spPr>
      </p:pic>
    </p:spTree>
    <p:extLst>
      <p:ext uri="{BB962C8B-B14F-4D97-AF65-F5344CB8AC3E}">
        <p14:creationId xmlns:p14="http://schemas.microsoft.com/office/powerpoint/2010/main" val="2079166784"/>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5" presetID="16" presetClass="entr" presetSubtype="21"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1000"/>
                                        <p:tgtEl>
                                          <p:spTgt spid="7"/>
                                        </p:tgtEl>
                                      </p:cBhvr>
                                    </p:animEffect>
                                  </p:childTnLst>
                                </p:cTn>
                              </p:par>
                            </p:childTnLst>
                          </p:cTn>
                        </p:par>
                        <p:par>
                          <p:cTn id="18" fill="hold">
                            <p:stCondLst>
                              <p:cond delay="1000"/>
                            </p:stCondLst>
                            <p:childTnLst>
                              <p:par>
                                <p:cTn id="19" presetID="1" presetClass="mediacall" presetSubtype="0" fill="hold" nodeType="afterEffect">
                                  <p:stCondLst>
                                    <p:cond delay="0"/>
                                  </p:stCondLst>
                                  <p:childTnLst>
                                    <p:cmd type="call" cmd="playFrom(0.0)">
                                      <p:cBhvr>
                                        <p:cTn id="20" dur="78677" fill="hold"/>
                                        <p:tgtEl>
                                          <p:spTgt spid="7"/>
                                        </p:tgtEl>
                                      </p:cBhvr>
                                    </p:cmd>
                                  </p:childTnLst>
                                </p:cTn>
                              </p:par>
                            </p:childTnLst>
                          </p:cTn>
                        </p:par>
                      </p:childTnLst>
                    </p:cTn>
                  </p:par>
                  <p:par>
                    <p:cTn id="21" fill="hold">
                      <p:stCondLst>
                        <p:cond delay="indefinite"/>
                      </p:stCondLst>
                      <p:childTnLst>
                        <p:par>
                          <p:cTn id="22" fill="hold">
                            <p:stCondLst>
                              <p:cond delay="0"/>
                            </p:stCondLst>
                            <p:childTnLst>
                              <p:par>
                                <p:cTn id="23" presetID="16" presetClass="exit" presetSubtype="21" fill="hold" nodeType="clickEffect">
                                  <p:stCondLst>
                                    <p:cond delay="0"/>
                                  </p:stCondLst>
                                  <p:childTnLst>
                                    <p:animEffect transition="out" filter="barn(inVertical)">
                                      <p:cBhvr>
                                        <p:cTn id="24" dur="500"/>
                                        <p:tgtEl>
                                          <p:spTgt spid="7"/>
                                        </p:tgtEl>
                                      </p:cBhvr>
                                    </p:animEffect>
                                    <p:set>
                                      <p:cBhvr>
                                        <p:cTn id="25" dur="1" fill="hold">
                                          <p:stCondLst>
                                            <p:cond delay="499"/>
                                          </p:stCondLst>
                                        </p:cTn>
                                        <p:tgtEl>
                                          <p:spTgt spid="7"/>
                                        </p:tgtEl>
                                        <p:attrNameLst>
                                          <p:attrName>style.visibility</p:attrName>
                                        </p:attrNameLst>
                                      </p:cBhvr>
                                      <p:to>
                                        <p:strVal val="hidden"/>
                                      </p:to>
                                    </p:set>
                                    <p:cmd type="call" cmd="stop">
                                      <p:cBhvr>
                                        <p:cTn id="26" dur="1">
                                          <p:stCondLst>
                                            <p:cond delay="499"/>
                                          </p:stCondLst>
                                        </p:cTn>
                                        <p:tgtEl>
                                          <p:spTgt spid="7"/>
                                        </p:tgtEl>
                                      </p:cBhvr>
                                    </p:cmd>
                                  </p:childTnLst>
                                </p:cTn>
                              </p:par>
                              <p:par>
                                <p:cTn id="27" presetID="42" presetClass="entr" presetSubtype="0" fill="hold"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animEffect transition="in" filter="fade">
                                      <p:cBhvr>
                                        <p:cTn id="29" dur="1000"/>
                                        <p:tgtEl>
                                          <p:spTgt spid="4">
                                            <p:txEl>
                                              <p:pRg st="8" end="8"/>
                                            </p:txEl>
                                          </p:spTgt>
                                        </p:tgtEl>
                                      </p:cBhvr>
                                    </p:animEffect>
                                    <p:anim calcmode="lin" valueType="num">
                                      <p:cBhvr>
                                        <p:cTn id="30"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8" end="8"/>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4">
                                            <p:txEl>
                                              <p:pRg st="9" end="9"/>
                                            </p:txEl>
                                          </p:spTgt>
                                        </p:tgtEl>
                                        <p:attrNameLst>
                                          <p:attrName>style.visibility</p:attrName>
                                        </p:attrNameLst>
                                      </p:cBhvr>
                                      <p:to>
                                        <p:strVal val="visible"/>
                                      </p:to>
                                    </p:set>
                                    <p:animEffect transition="in" filter="fade">
                                      <p:cBhvr>
                                        <p:cTn id="34" dur="1000"/>
                                        <p:tgtEl>
                                          <p:spTgt spid="4">
                                            <p:txEl>
                                              <p:pRg st="9" end="9"/>
                                            </p:txEl>
                                          </p:spTgt>
                                        </p:tgtEl>
                                      </p:cBhvr>
                                    </p:animEffect>
                                    <p:anim calcmode="lin" valueType="num">
                                      <p:cBhvr>
                                        <p:cTn id="35"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36" dur="1000" fill="hold"/>
                                        <p:tgtEl>
                                          <p:spTgt spid="4">
                                            <p:txEl>
                                              <p:pRg st="9" end="9"/>
                                            </p:txEl>
                                          </p:spTgt>
                                        </p:tgtEl>
                                        <p:attrNameLst>
                                          <p:attrName>ppt_y</p:attrName>
                                        </p:attrNameLst>
                                      </p:cBhvr>
                                      <p:tavLst>
                                        <p:tav tm="0">
                                          <p:val>
                                            <p:strVal val="#ppt_y+.1"/>
                                          </p:val>
                                        </p:tav>
                                        <p:tav tm="100000">
                                          <p:val>
                                            <p:strVal val="#ppt_y"/>
                                          </p:val>
                                        </p:tav>
                                      </p:tavLst>
                                    </p:anim>
                                  </p:childTnLst>
                                </p:cTn>
                              </p:par>
                              <p:par>
                                <p:cTn id="37" presetID="16" presetClass="entr" presetSubtype="21"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barn(inVertical)">
                                      <p:cBhvr>
                                        <p:cTn id="39" dur="1000"/>
                                        <p:tgtEl>
                                          <p:spTgt spid="9"/>
                                        </p:tgtEl>
                                      </p:cBhvr>
                                    </p:animEffect>
                                  </p:childTnLst>
                                </p:cTn>
                              </p:par>
                            </p:childTnLst>
                          </p:cTn>
                        </p:par>
                        <p:par>
                          <p:cTn id="40" fill="hold">
                            <p:stCondLst>
                              <p:cond delay="1000"/>
                            </p:stCondLst>
                            <p:childTnLst>
                              <p:par>
                                <p:cTn id="41" presetID="1" presetClass="mediacall" presetSubtype="0" fill="hold" nodeType="afterEffect">
                                  <p:stCondLst>
                                    <p:cond delay="0"/>
                                  </p:stCondLst>
                                  <p:childTnLst>
                                    <p:cmd type="call" cmd="playFrom(0.0)">
                                      <p:cBhvr>
                                        <p:cTn id="42" dur="58261" fill="hold"/>
                                        <p:tgtEl>
                                          <p:spTgt spid="9"/>
                                        </p:tgtEl>
                                      </p:cBhvr>
                                    </p:cmd>
                                  </p:childTnLst>
                                </p:cTn>
                              </p:par>
                              <p:par>
                                <p:cTn id="43" presetID="3" presetClass="mediacall" presetSubtype="0" fill="hold" nodeType="withEffect">
                                  <p:stCondLst>
                                    <p:cond delay="0"/>
                                  </p:stCondLst>
                                  <p:childTnLst>
                                    <p:cmd type="call" cmd="stop">
                                      <p:cBhvr>
                                        <p:cTn id="44"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45" repeatCount="indefinite" fill="hold" display="0">
                  <p:stCondLst>
                    <p:cond delay="indefinite"/>
                  </p:stCondLst>
                </p:cTn>
                <p:tgtEl>
                  <p:spTgt spid="7"/>
                </p:tgtEl>
              </p:cMediaNode>
            </p:video>
            <p:seq concurrent="1" nextAc="seek">
              <p:cTn id="46" restart="whenNotActive" fill="hold" evtFilter="cancelBubble" nodeType="interactiveSeq">
                <p:stCondLst>
                  <p:cond evt="onClick" delay="0">
                    <p:tgtEl>
                      <p:spTgt spid="7"/>
                    </p:tgtEl>
                  </p:cond>
                </p:stCondLst>
                <p:endSync evt="end" delay="0">
                  <p:rtn val="all"/>
                </p:endSync>
                <p:childTnLst>
                  <p:par>
                    <p:cTn id="47" fill="hold">
                      <p:stCondLst>
                        <p:cond delay="0"/>
                      </p:stCondLst>
                      <p:childTnLst>
                        <p:par>
                          <p:cTn id="48" fill="hold">
                            <p:stCondLst>
                              <p:cond delay="0"/>
                            </p:stCondLst>
                            <p:childTnLst>
                              <p:par>
                                <p:cTn id="49" presetID="2" presetClass="mediacall" presetSubtype="0" fill="hold" nodeType="clickEffect">
                                  <p:stCondLst>
                                    <p:cond delay="0"/>
                                  </p:stCondLst>
                                  <p:childTnLst>
                                    <p:cmd type="call" cmd="togglePause">
                                      <p:cBhvr>
                                        <p:cTn id="50" dur="1" fill="hold"/>
                                        <p:tgtEl>
                                          <p:spTgt spid="7"/>
                                        </p:tgtEl>
                                      </p:cBhvr>
                                    </p:cmd>
                                  </p:childTnLst>
                                </p:cTn>
                              </p:par>
                            </p:childTnLst>
                          </p:cTn>
                        </p:par>
                      </p:childTnLst>
                    </p:cTn>
                  </p:par>
                </p:childTnLst>
              </p:cTn>
              <p:nextCondLst>
                <p:cond evt="onClick" delay="0">
                  <p:tgtEl>
                    <p:spTgt spid="7"/>
                  </p:tgtEl>
                </p:cond>
              </p:nextCondLst>
            </p:seq>
            <p:video>
              <p:cMediaNode vol="0" mute="1">
                <p:cTn id="51" repeatCount="indefinite" fill="hold" display="0">
                  <p:stCondLst>
                    <p:cond delay="indefinite"/>
                  </p:stCondLst>
                </p:cTn>
                <p:tgtEl>
                  <p:spTgt spid="9"/>
                </p:tgtEl>
              </p:cMediaNode>
            </p:video>
            <p:seq concurrent="1" nextAc="seek">
              <p:cTn id="52" restart="whenNotActive" fill="hold" evtFilter="cancelBubble" nodeType="interactiveSeq">
                <p:stCondLst>
                  <p:cond evt="onClick" delay="0">
                    <p:tgtEl>
                      <p:spTgt spid="9"/>
                    </p:tgtEl>
                  </p:cond>
                </p:stCondLst>
                <p:endSync evt="end" delay="0">
                  <p:rtn val="all"/>
                </p:endSync>
                <p:childTnLst>
                  <p:par>
                    <p:cTn id="53" fill="hold">
                      <p:stCondLst>
                        <p:cond delay="0"/>
                      </p:stCondLst>
                      <p:childTnLst>
                        <p:par>
                          <p:cTn id="54" fill="hold">
                            <p:stCondLst>
                              <p:cond delay="0"/>
                            </p:stCondLst>
                            <p:childTnLst>
                              <p:par>
                                <p:cTn id="55" presetID="2" presetClass="mediacall" presetSubtype="0" fill="hold" nodeType="withEffect">
                                  <p:stCondLst>
                                    <p:cond delay="0"/>
                                  </p:stCondLst>
                                  <p:childTnLst>
                                    <p:cmd type="call" cmd="togglePause">
                                      <p:cBhvr>
                                        <p:cTn id="56"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a:extLst>
            <a:ext uri="{FF2B5EF4-FFF2-40B4-BE49-F238E27FC236}">
              <a16:creationId xmlns:a16="http://schemas.microsoft.com/office/drawing/2014/main" id="{50FE922E-9809-80D8-7AB7-0DC4CB5DABCA}"/>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EA0E0AF7-84A0-DFDA-158A-86F5CAD835DD}"/>
              </a:ext>
            </a:extLst>
          </p:cNvPr>
          <p:cNvSpPr>
            <a:spLocks noGrp="1"/>
          </p:cNvSpPr>
          <p:nvPr>
            <p:ph type="title"/>
          </p:nvPr>
        </p:nvSpPr>
        <p:spPr/>
        <p:txBody>
          <a:bodyPr>
            <a:normAutofit/>
          </a:bodyPr>
          <a:lstStyle/>
          <a:p>
            <a:r>
              <a:rPr lang="hu-HU" sz="7200" dirty="0">
                <a:solidFill>
                  <a:schemeClr val="bg1">
                    <a:lumMod val="85000"/>
                  </a:schemeClr>
                </a:solidFill>
                <a:latin typeface="Enchanted Land" panose="02000500000000000000" pitchFamily="2" charset="0"/>
              </a:rPr>
              <a:t>Munka felosztása</a:t>
            </a:r>
            <a:endParaRPr lang="en-US" sz="7200" noProof="0" dirty="0">
              <a:solidFill>
                <a:schemeClr val="bg1">
                  <a:lumMod val="85000"/>
                </a:schemeClr>
              </a:solidFill>
              <a:latin typeface="Enchanted Land" panose="02000500000000000000" pitchFamily="2" charset="0"/>
            </a:endParaRPr>
          </a:p>
        </p:txBody>
      </p:sp>
      <p:sp>
        <p:nvSpPr>
          <p:cNvPr id="3" name="Tartalom helye 2">
            <a:extLst>
              <a:ext uri="{FF2B5EF4-FFF2-40B4-BE49-F238E27FC236}">
                <a16:creationId xmlns:a16="http://schemas.microsoft.com/office/drawing/2014/main" id="{F79B403C-3EFD-D809-54DD-11E9D8BE4F8F}"/>
              </a:ext>
            </a:extLst>
          </p:cNvPr>
          <p:cNvSpPr>
            <a:spLocks noGrp="1"/>
          </p:cNvSpPr>
          <p:nvPr>
            <p:ph idx="1"/>
          </p:nvPr>
        </p:nvSpPr>
        <p:spPr>
          <a:xfrm>
            <a:off x="838201" y="1690688"/>
            <a:ext cx="3240000" cy="4739195"/>
          </a:xfrm>
          <a:prstGeom prst="roundRect">
            <a:avLst/>
          </a:prstGeom>
          <a:ln w="12700">
            <a:solidFill>
              <a:srgbClr val="EAEAEA"/>
            </a:solidFill>
          </a:ln>
        </p:spPr>
        <p:txBody>
          <a:bodyPr/>
          <a:lstStyle/>
          <a:p>
            <a:pPr marL="0" indent="0" algn="ctr">
              <a:spcAft>
                <a:spcPts val="1200"/>
              </a:spcAft>
              <a:buNone/>
            </a:pPr>
            <a:r>
              <a:rPr lang="hu-HU" u="sng" dirty="0">
                <a:solidFill>
                  <a:schemeClr val="bg1">
                    <a:lumMod val="85000"/>
                  </a:schemeClr>
                </a:solidFill>
                <a:latin typeface="Yu Gothic UI" panose="020B0500000000000000" pitchFamily="34" charset="-128"/>
                <a:ea typeface="Yu Gothic UI" panose="020B0500000000000000" pitchFamily="34" charset="-128"/>
              </a:rPr>
              <a:t>Bali István</a:t>
            </a:r>
          </a:p>
          <a:p>
            <a:r>
              <a:rPr lang="hu-HU" sz="2400" dirty="0">
                <a:solidFill>
                  <a:schemeClr val="bg1">
                    <a:lumMod val="85000"/>
                  </a:schemeClr>
                </a:solidFill>
                <a:latin typeface="Yu Gothic UI" panose="020B0500000000000000" pitchFamily="34" charset="-128"/>
                <a:ea typeface="Yu Gothic UI" panose="020B0500000000000000" pitchFamily="34" charset="-128"/>
              </a:rPr>
              <a:t>Backend</a:t>
            </a:r>
          </a:p>
          <a:p>
            <a:pPr lvl="1"/>
            <a:r>
              <a:rPr lang="hu-HU" sz="2000" dirty="0">
                <a:solidFill>
                  <a:schemeClr val="bg1">
                    <a:lumMod val="85000"/>
                  </a:schemeClr>
                </a:solidFill>
                <a:latin typeface="Yu Gothic UI" panose="020B0500000000000000" pitchFamily="34" charset="-128"/>
                <a:ea typeface="Yu Gothic UI" panose="020B0500000000000000" pitchFamily="34" charset="-128"/>
              </a:rPr>
              <a:t>Adatbázis</a:t>
            </a:r>
          </a:p>
          <a:p>
            <a:pPr lvl="1"/>
            <a:r>
              <a:rPr lang="hu-HU" sz="2000" dirty="0">
                <a:solidFill>
                  <a:schemeClr val="bg1">
                    <a:lumMod val="85000"/>
                  </a:schemeClr>
                </a:solidFill>
                <a:latin typeface="Yu Gothic UI" panose="020B0500000000000000" pitchFamily="34" charset="-128"/>
                <a:ea typeface="Yu Gothic UI" panose="020B0500000000000000" pitchFamily="34" charset="-128"/>
              </a:rPr>
              <a:t>API</a:t>
            </a:r>
          </a:p>
          <a:p>
            <a:r>
              <a:rPr lang="hu-HU" sz="2400" dirty="0">
                <a:solidFill>
                  <a:schemeClr val="bg1">
                    <a:lumMod val="85000"/>
                  </a:schemeClr>
                </a:solidFill>
                <a:latin typeface="Yu Gothic UI" panose="020B0500000000000000" pitchFamily="34" charset="-128"/>
                <a:ea typeface="Yu Gothic UI" panose="020B0500000000000000" pitchFamily="34" charset="-128"/>
              </a:rPr>
              <a:t>Frontend</a:t>
            </a:r>
          </a:p>
          <a:p>
            <a:pPr lvl="1"/>
            <a:r>
              <a:rPr lang="hu-HU" sz="2000" dirty="0">
                <a:solidFill>
                  <a:schemeClr val="bg1">
                    <a:lumMod val="85000"/>
                  </a:schemeClr>
                </a:solidFill>
                <a:latin typeface="Yu Gothic UI" panose="020B0500000000000000" pitchFamily="34" charset="-128"/>
                <a:ea typeface="Yu Gothic UI" panose="020B0500000000000000" pitchFamily="34" charset="-128"/>
              </a:rPr>
              <a:t>API </a:t>
            </a:r>
            <a:r>
              <a:rPr lang="hu-HU" sz="2000" dirty="0" err="1">
                <a:solidFill>
                  <a:schemeClr val="bg1">
                    <a:lumMod val="85000"/>
                  </a:schemeClr>
                </a:solidFill>
                <a:latin typeface="Yu Gothic UI" panose="020B0500000000000000" pitchFamily="34" charset="-128"/>
                <a:ea typeface="Yu Gothic UI" panose="020B0500000000000000" pitchFamily="34" charset="-128"/>
              </a:rPr>
              <a:t>komm</a:t>
            </a:r>
            <a:r>
              <a:rPr lang="hu-HU" sz="2000" dirty="0">
                <a:solidFill>
                  <a:schemeClr val="bg1">
                    <a:lumMod val="85000"/>
                  </a:schemeClr>
                </a:solidFill>
                <a:latin typeface="Yu Gothic UI" panose="020B0500000000000000" pitchFamily="34" charset="-128"/>
                <a:ea typeface="Yu Gothic UI" panose="020B0500000000000000" pitchFamily="34" charset="-128"/>
              </a:rPr>
              <a:t>.</a:t>
            </a:r>
          </a:p>
          <a:p>
            <a:endParaRPr lang="hu-HU" noProof="0" dirty="0">
              <a:solidFill>
                <a:schemeClr val="bg1">
                  <a:lumMod val="85000"/>
                </a:schemeClr>
              </a:solidFill>
              <a:latin typeface="Yu Gothic UI" panose="020B0500000000000000" pitchFamily="34" charset="-128"/>
              <a:ea typeface="Yu Gothic UI" panose="020B0500000000000000" pitchFamily="34" charset="-128"/>
            </a:endParaRPr>
          </a:p>
          <a:p>
            <a:endParaRPr lang="en-US" noProof="0" dirty="0">
              <a:solidFill>
                <a:schemeClr val="bg1">
                  <a:lumMod val="85000"/>
                </a:schemeClr>
              </a:solidFill>
              <a:latin typeface="Yu Gothic UI" panose="020B0500000000000000" pitchFamily="34" charset="-128"/>
              <a:ea typeface="Yu Gothic UI" panose="020B0500000000000000" pitchFamily="34" charset="-128"/>
            </a:endParaRPr>
          </a:p>
        </p:txBody>
      </p:sp>
      <p:sp>
        <p:nvSpPr>
          <p:cNvPr id="4" name="Tartalom helye 2">
            <a:extLst>
              <a:ext uri="{FF2B5EF4-FFF2-40B4-BE49-F238E27FC236}">
                <a16:creationId xmlns:a16="http://schemas.microsoft.com/office/drawing/2014/main" id="{3908EE09-BEE7-78E8-534F-059E8D444A1B}"/>
              </a:ext>
            </a:extLst>
          </p:cNvPr>
          <p:cNvSpPr txBox="1">
            <a:spLocks/>
          </p:cNvSpPr>
          <p:nvPr/>
        </p:nvSpPr>
        <p:spPr>
          <a:xfrm>
            <a:off x="8113800" y="1688181"/>
            <a:ext cx="3240000" cy="4739195"/>
          </a:xfrm>
          <a:prstGeom prst="roundRect">
            <a:avLst/>
          </a:prstGeom>
          <a:ln w="12700">
            <a:solidFill>
              <a:srgbClr val="EAEAEA"/>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1200"/>
              </a:spcAft>
              <a:buNone/>
            </a:pPr>
            <a:r>
              <a:rPr lang="hu-HU" u="sng" dirty="0">
                <a:solidFill>
                  <a:schemeClr val="bg1">
                    <a:lumMod val="85000"/>
                  </a:schemeClr>
                </a:solidFill>
                <a:latin typeface="Yu Gothic UI" panose="020B0500000000000000" pitchFamily="34" charset="-128"/>
                <a:ea typeface="Yu Gothic UI" panose="020B0500000000000000" pitchFamily="34" charset="-128"/>
              </a:rPr>
              <a:t>Katona Bálint</a:t>
            </a:r>
          </a:p>
          <a:p>
            <a:r>
              <a:rPr lang="hu-HU" sz="2400" dirty="0">
                <a:solidFill>
                  <a:schemeClr val="bg1">
                    <a:lumMod val="85000"/>
                  </a:schemeClr>
                </a:solidFill>
                <a:latin typeface="Yu Gothic UI" panose="020B0500000000000000" pitchFamily="34" charset="-128"/>
                <a:ea typeface="Yu Gothic UI" panose="020B0500000000000000" pitchFamily="34" charset="-128"/>
              </a:rPr>
              <a:t>Játéklogika</a:t>
            </a:r>
          </a:p>
          <a:p>
            <a:endParaRPr lang="en-US" dirty="0">
              <a:solidFill>
                <a:schemeClr val="bg1">
                  <a:lumMod val="85000"/>
                </a:schemeClr>
              </a:solidFill>
              <a:latin typeface="Yu Gothic UI" panose="020B0500000000000000" pitchFamily="34" charset="-128"/>
              <a:ea typeface="Yu Gothic UI" panose="020B0500000000000000" pitchFamily="34" charset="-128"/>
            </a:endParaRPr>
          </a:p>
        </p:txBody>
      </p:sp>
      <p:sp>
        <p:nvSpPr>
          <p:cNvPr id="5" name="Tartalom helye 2">
            <a:extLst>
              <a:ext uri="{FF2B5EF4-FFF2-40B4-BE49-F238E27FC236}">
                <a16:creationId xmlns:a16="http://schemas.microsoft.com/office/drawing/2014/main" id="{DA7AAB3C-B59D-72D0-72F2-ACA4FB54964B}"/>
              </a:ext>
            </a:extLst>
          </p:cNvPr>
          <p:cNvSpPr txBox="1">
            <a:spLocks/>
          </p:cNvSpPr>
          <p:nvPr/>
        </p:nvSpPr>
        <p:spPr>
          <a:xfrm>
            <a:off x="4476000" y="1690688"/>
            <a:ext cx="3240000" cy="4739195"/>
          </a:xfrm>
          <a:prstGeom prst="roundRect">
            <a:avLst/>
          </a:prstGeom>
          <a:ln w="12700">
            <a:solidFill>
              <a:srgbClr val="EAEAEA"/>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1200"/>
              </a:spcAft>
              <a:buNone/>
            </a:pPr>
            <a:r>
              <a:rPr lang="hu-HU" u="sng" dirty="0">
                <a:solidFill>
                  <a:schemeClr val="bg1">
                    <a:lumMod val="85000"/>
                  </a:schemeClr>
                </a:solidFill>
                <a:latin typeface="Yu Gothic UI" panose="020B0500000000000000" pitchFamily="34" charset="-128"/>
                <a:ea typeface="Yu Gothic UI" panose="020B0500000000000000" pitchFamily="34" charset="-128"/>
              </a:rPr>
              <a:t>Bakó Borka</a:t>
            </a:r>
          </a:p>
          <a:p>
            <a:r>
              <a:rPr lang="hu-HU" sz="2400" dirty="0">
                <a:solidFill>
                  <a:schemeClr val="bg1">
                    <a:lumMod val="85000"/>
                  </a:schemeClr>
                </a:solidFill>
                <a:latin typeface="Yu Gothic UI" panose="020B0500000000000000" pitchFamily="34" charset="-128"/>
                <a:ea typeface="Yu Gothic UI" panose="020B0500000000000000" pitchFamily="34" charset="-128"/>
              </a:rPr>
              <a:t>Weboldal</a:t>
            </a:r>
          </a:p>
          <a:p>
            <a:pPr lvl="1"/>
            <a:r>
              <a:rPr lang="hu-HU" sz="2000" dirty="0">
                <a:solidFill>
                  <a:schemeClr val="bg1">
                    <a:lumMod val="85000"/>
                  </a:schemeClr>
                </a:solidFill>
                <a:latin typeface="Yu Gothic UI" panose="020B0500000000000000" pitchFamily="34" charset="-128"/>
                <a:ea typeface="Yu Gothic UI" panose="020B0500000000000000" pitchFamily="34" charset="-128"/>
              </a:rPr>
              <a:t>Szerkezet</a:t>
            </a:r>
          </a:p>
          <a:p>
            <a:pPr lvl="1"/>
            <a:r>
              <a:rPr lang="hu-HU" sz="2000" dirty="0">
                <a:solidFill>
                  <a:schemeClr val="bg1">
                    <a:lumMod val="85000"/>
                  </a:schemeClr>
                </a:solidFill>
                <a:latin typeface="Yu Gothic UI" panose="020B0500000000000000" pitchFamily="34" charset="-128"/>
                <a:ea typeface="Yu Gothic UI" panose="020B0500000000000000" pitchFamily="34" charset="-128"/>
              </a:rPr>
              <a:t>Dizájn</a:t>
            </a:r>
          </a:p>
          <a:p>
            <a:r>
              <a:rPr lang="hu-HU" sz="2400" dirty="0">
                <a:solidFill>
                  <a:schemeClr val="bg1">
                    <a:lumMod val="85000"/>
                  </a:schemeClr>
                </a:solidFill>
                <a:latin typeface="Yu Gothic UI" panose="020B0500000000000000" pitchFamily="34" charset="-128"/>
                <a:ea typeface="Yu Gothic UI" panose="020B0500000000000000" pitchFamily="34" charset="-128"/>
              </a:rPr>
              <a:t>Grafikák</a:t>
            </a:r>
          </a:p>
          <a:p>
            <a:r>
              <a:rPr lang="hu-HU" sz="2400" dirty="0">
                <a:solidFill>
                  <a:schemeClr val="bg1">
                    <a:lumMod val="85000"/>
                  </a:schemeClr>
                </a:solidFill>
                <a:latin typeface="Yu Gothic UI" panose="020B0500000000000000" pitchFamily="34" charset="-128"/>
                <a:ea typeface="Yu Gothic UI" panose="020B0500000000000000" pitchFamily="34" charset="-128"/>
              </a:rPr>
              <a:t>Pályák</a:t>
            </a:r>
          </a:p>
          <a:p>
            <a:pPr lvl="1"/>
            <a:endParaRPr lang="en-US" dirty="0">
              <a:solidFill>
                <a:schemeClr val="bg1">
                  <a:lumMod val="85000"/>
                </a:schemeClr>
              </a:solidFill>
              <a:latin typeface="Yu Gothic UI" panose="020B0500000000000000" pitchFamily="34" charset="-128"/>
              <a:ea typeface="Yu Gothic UI" panose="020B0500000000000000" pitchFamily="34" charset="-128"/>
            </a:endParaRPr>
          </a:p>
        </p:txBody>
      </p:sp>
      <p:pic>
        <p:nvPicPr>
          <p:cNvPr id="7" name="Kép 6" descr="A képen pixel, clipart, rajzfilm látható&#10;&#10;Előfordulhat, hogy a mesterséges intelligencia által létrehozott tartalom helytelen.">
            <a:extLst>
              <a:ext uri="{FF2B5EF4-FFF2-40B4-BE49-F238E27FC236}">
                <a16:creationId xmlns:a16="http://schemas.microsoft.com/office/drawing/2014/main" id="{B88F3CF5-BCB2-19A8-BAB9-09AAE5F96A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1495" y="4559967"/>
            <a:ext cx="1393412" cy="1857883"/>
          </a:xfrm>
          <a:prstGeom prst="rect">
            <a:avLst/>
          </a:prstGeom>
        </p:spPr>
      </p:pic>
      <p:pic>
        <p:nvPicPr>
          <p:cNvPr id="9" name="Kép 8" descr="A képen Grafika, pixel látható&#10;&#10;Előfordulhat, hogy a mesterséges intelligencia által létrehozott tartalom helytelen.">
            <a:extLst>
              <a:ext uri="{FF2B5EF4-FFF2-40B4-BE49-F238E27FC236}">
                <a16:creationId xmlns:a16="http://schemas.microsoft.com/office/drawing/2014/main" id="{D926D850-1293-4979-2B46-B889BC26AE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37094" y="4559966"/>
            <a:ext cx="1393412" cy="1857883"/>
          </a:xfrm>
          <a:prstGeom prst="rect">
            <a:avLst/>
          </a:prstGeom>
        </p:spPr>
      </p:pic>
      <p:pic>
        <p:nvPicPr>
          <p:cNvPr id="11" name="Kép 10" descr="A képen pixel, Grafika, clipart látható&#10;&#10;Előfordulhat, hogy a mesterséges intelligencia által létrehozott tartalom helytelen.">
            <a:extLst>
              <a:ext uri="{FF2B5EF4-FFF2-40B4-BE49-F238E27FC236}">
                <a16:creationId xmlns:a16="http://schemas.microsoft.com/office/drawing/2014/main" id="{142AAD9D-BE4A-999C-46FA-91E6BAD0B3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9294" y="4559968"/>
            <a:ext cx="1393412" cy="1857883"/>
          </a:xfrm>
          <a:prstGeom prst="rect">
            <a:avLst/>
          </a:prstGeom>
        </p:spPr>
      </p:pic>
    </p:spTree>
    <p:extLst>
      <p:ext uri="{BB962C8B-B14F-4D97-AF65-F5344CB8AC3E}">
        <p14:creationId xmlns:p14="http://schemas.microsoft.com/office/powerpoint/2010/main" val="111946132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17B85B9-DCB3-4BFB-A043-6569681EEA1B}"/>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Introducing the game</a:t>
            </a:r>
          </a:p>
        </p:txBody>
      </p:sp>
      <p:sp>
        <p:nvSpPr>
          <p:cNvPr id="3" name="Tartalom helye 2">
            <a:extLst>
              <a:ext uri="{FF2B5EF4-FFF2-40B4-BE49-F238E27FC236}">
                <a16:creationId xmlns:a16="http://schemas.microsoft.com/office/drawing/2014/main" id="{774556D0-94AB-4D64-BD69-FA219B1A6270}"/>
              </a:ext>
            </a:extLst>
          </p:cNvPr>
          <p:cNvSpPr>
            <a:spLocks noGrp="1"/>
          </p:cNvSpPr>
          <p:nvPr>
            <p:ph idx="1"/>
          </p:nvPr>
        </p:nvSpPr>
        <p:spPr>
          <a:xfrm>
            <a:off x="2678430" y="2215516"/>
            <a:ext cx="10515600" cy="4351338"/>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2d side-scroller</a:t>
            </a:r>
          </a:p>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Infinitely expandable</a:t>
            </a:r>
          </a:p>
        </p:txBody>
      </p:sp>
      <p:pic>
        <p:nvPicPr>
          <p:cNvPr id="9" name="Picture 8" descr="A purple and white pixelated object&#10;&#10;AI-generated content may be incorrect.">
            <a:extLst>
              <a:ext uri="{FF2B5EF4-FFF2-40B4-BE49-F238E27FC236}">
                <a16:creationId xmlns:a16="http://schemas.microsoft.com/office/drawing/2014/main" id="{D796F43D-7C18-9E2D-29AF-EDA712283B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0532" y="5021374"/>
            <a:ext cx="355454" cy="355454"/>
          </a:xfrm>
          <a:prstGeom prst="rect">
            <a:avLst/>
          </a:prstGeom>
        </p:spPr>
      </p:pic>
      <p:pic>
        <p:nvPicPr>
          <p:cNvPr id="6" name="Picture 5" descr="A couple of skeletons in a black background&#10;&#10;AI-generated content may be incorrect.">
            <a:extLst>
              <a:ext uri="{FF2B5EF4-FFF2-40B4-BE49-F238E27FC236}">
                <a16:creationId xmlns:a16="http://schemas.microsoft.com/office/drawing/2014/main" id="{F52C9565-E917-221B-2716-93DB4F1F3FBF}"/>
              </a:ext>
            </a:extLst>
          </p:cNvPr>
          <p:cNvPicPr>
            <a:picLocks noChangeAspect="1"/>
          </p:cNvPicPr>
          <p:nvPr/>
        </p:nvPicPr>
        <p:blipFill>
          <a:blip r:embed="rId5">
            <a:extLst>
              <a:ext uri="{28A0092B-C50C-407E-A947-70E740481C1C}">
                <a14:useLocalDpi xmlns:a14="http://schemas.microsoft.com/office/drawing/2010/main" val="0"/>
              </a:ext>
            </a:extLst>
          </a:blip>
          <a:srcRect r="83816" b="-39856"/>
          <a:stretch/>
        </p:blipFill>
        <p:spPr>
          <a:xfrm>
            <a:off x="8620617" y="4718421"/>
            <a:ext cx="827049" cy="1043935"/>
          </a:xfrm>
          <a:prstGeom prst="rect">
            <a:avLst/>
          </a:prstGeom>
        </p:spPr>
      </p:pic>
      <p:pic>
        <p:nvPicPr>
          <p:cNvPr id="8" name="Picture 7" descr="A pixelated watermelon slice&#10;&#10;AI-generated content may be incorrect.">
            <a:extLst>
              <a:ext uri="{FF2B5EF4-FFF2-40B4-BE49-F238E27FC236}">
                <a16:creationId xmlns:a16="http://schemas.microsoft.com/office/drawing/2014/main" id="{B12E09F3-E603-7794-20BE-ADFC9BCA79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5193" y="4719527"/>
            <a:ext cx="355454" cy="355454"/>
          </a:xfrm>
          <a:prstGeom prst="rect">
            <a:avLst/>
          </a:prstGeom>
        </p:spPr>
      </p:pic>
      <p:pic>
        <p:nvPicPr>
          <p:cNvPr id="12" name="Kép 11">
            <a:extLst>
              <a:ext uri="{FF2B5EF4-FFF2-40B4-BE49-F238E27FC236}">
                <a16:creationId xmlns:a16="http://schemas.microsoft.com/office/drawing/2014/main" id="{CBD81EA4-1650-0130-FB23-1BD3584306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2536" y="5088976"/>
            <a:ext cx="304800" cy="304800"/>
          </a:xfrm>
          <a:prstGeom prst="rect">
            <a:avLst/>
          </a:prstGeom>
        </p:spPr>
      </p:pic>
      <p:pic>
        <p:nvPicPr>
          <p:cNvPr id="14" name="Kép 13">
            <a:extLst>
              <a:ext uri="{FF2B5EF4-FFF2-40B4-BE49-F238E27FC236}">
                <a16:creationId xmlns:a16="http://schemas.microsoft.com/office/drawing/2014/main" id="{F6078BBA-27DF-AF83-7595-F511495949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8353" y="4384054"/>
            <a:ext cx="1220016" cy="1220016"/>
          </a:xfrm>
          <a:prstGeom prst="rect">
            <a:avLst/>
          </a:prstGeom>
        </p:spPr>
      </p:pic>
      <p:pic>
        <p:nvPicPr>
          <p:cNvPr id="16" name="Kép 15">
            <a:extLst>
              <a:ext uri="{FF2B5EF4-FFF2-40B4-BE49-F238E27FC236}">
                <a16:creationId xmlns:a16="http://schemas.microsoft.com/office/drawing/2014/main" id="{6C435EC3-9F30-3F4B-F95E-D870F568BE9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17558" y="4162140"/>
            <a:ext cx="1191106" cy="1191106"/>
          </a:xfrm>
          <a:prstGeom prst="rect">
            <a:avLst/>
          </a:prstGeom>
        </p:spPr>
      </p:pic>
      <p:pic>
        <p:nvPicPr>
          <p:cNvPr id="22" name="Kép 21">
            <a:extLst>
              <a:ext uri="{FF2B5EF4-FFF2-40B4-BE49-F238E27FC236}">
                <a16:creationId xmlns:a16="http://schemas.microsoft.com/office/drawing/2014/main" id="{165096C2-7300-AB12-D40D-858F7BB42C3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27148" y="4548187"/>
            <a:ext cx="1083930" cy="903275"/>
          </a:xfrm>
          <a:prstGeom prst="rect">
            <a:avLst/>
          </a:prstGeom>
        </p:spPr>
      </p:pic>
      <p:pic>
        <p:nvPicPr>
          <p:cNvPr id="4" name="Kép 28">
            <a:extLst>
              <a:ext uri="{FF2B5EF4-FFF2-40B4-BE49-F238E27FC236}">
                <a16:creationId xmlns:a16="http://schemas.microsoft.com/office/drawing/2014/main" id="{2EFA000D-8DAD-5361-7968-B67B0189300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76571" y="3833812"/>
            <a:ext cx="1849962" cy="1849962"/>
          </a:xfrm>
          <a:prstGeom prst="rect">
            <a:avLst/>
          </a:prstGeom>
        </p:spPr>
      </p:pic>
    </p:spTree>
    <p:extLst>
      <p:ext uri="{BB962C8B-B14F-4D97-AF65-F5344CB8AC3E}">
        <p14:creationId xmlns:p14="http://schemas.microsoft.com/office/powerpoint/2010/main" val="69368036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A1D3D4FE-641D-F3B0-8B08-C785C3CA09F6}"/>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ED764EF7-43BC-751A-1BDD-6DF2B2E1EA61}"/>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Room logic</a:t>
            </a:r>
          </a:p>
        </p:txBody>
      </p:sp>
      <p:sp>
        <p:nvSpPr>
          <p:cNvPr id="4" name="Tartalom helye 2">
            <a:extLst>
              <a:ext uri="{FF2B5EF4-FFF2-40B4-BE49-F238E27FC236}">
                <a16:creationId xmlns:a16="http://schemas.microsoft.com/office/drawing/2014/main" id="{B38C6D93-42D2-C15C-487C-7AB94CB60891}"/>
              </a:ext>
            </a:extLst>
          </p:cNvPr>
          <p:cNvSpPr txBox="1">
            <a:spLocks/>
          </p:cNvSpPr>
          <p:nvPr/>
        </p:nvSpPr>
        <p:spPr>
          <a:xfrm>
            <a:off x="2678430" y="221551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Room based movement</a:t>
            </a:r>
          </a:p>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Combat rooms, rest rooms, connecting rooms</a:t>
            </a:r>
          </a:p>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Combat lock</a:t>
            </a:r>
          </a:p>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Vertical movement ready code</a:t>
            </a:r>
          </a:p>
        </p:txBody>
      </p:sp>
    </p:spTree>
    <p:extLst>
      <p:ext uri="{BB962C8B-B14F-4D97-AF65-F5344CB8AC3E}">
        <p14:creationId xmlns:p14="http://schemas.microsoft.com/office/powerpoint/2010/main" val="4177609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C79FBA17-DF86-D25B-78C7-A2BE066F5609}"/>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76E12726-14CE-2B87-4C71-032B07316730}"/>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Enemies &amp; Bosses</a:t>
            </a:r>
          </a:p>
        </p:txBody>
      </p:sp>
      <p:sp>
        <p:nvSpPr>
          <p:cNvPr id="3" name="Tartalom helye 2">
            <a:extLst>
              <a:ext uri="{FF2B5EF4-FFF2-40B4-BE49-F238E27FC236}">
                <a16:creationId xmlns:a16="http://schemas.microsoft.com/office/drawing/2014/main" id="{39F19C60-BE65-D50B-B36C-545E1AFAD0AA}"/>
              </a:ext>
            </a:extLst>
          </p:cNvPr>
          <p:cNvSpPr>
            <a:spLocks noGrp="1"/>
          </p:cNvSpPr>
          <p:nvPr>
            <p:ph idx="1"/>
          </p:nvPr>
        </p:nvSpPr>
        <p:spPr>
          <a:xfrm>
            <a:off x="2678430" y="2215516"/>
            <a:ext cx="9032500" cy="4351338"/>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Core Enemy class</a:t>
            </a:r>
          </a:p>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Different types</a:t>
            </a:r>
          </a:p>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Elites</a:t>
            </a:r>
          </a:p>
          <a:p>
            <a:endPar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p:txBody>
      </p:sp>
      <p:pic>
        <p:nvPicPr>
          <p:cNvPr id="24" name="Picture 5" descr="A couple of skeletons in a black background&#10;&#10;AI-generated content may be incorrect.">
            <a:extLst>
              <a:ext uri="{FF2B5EF4-FFF2-40B4-BE49-F238E27FC236}">
                <a16:creationId xmlns:a16="http://schemas.microsoft.com/office/drawing/2014/main" id="{A8189E6A-682B-7886-A513-6ACE4AFC27E5}"/>
              </a:ext>
            </a:extLst>
          </p:cNvPr>
          <p:cNvPicPr>
            <a:picLocks noChangeAspect="1"/>
          </p:cNvPicPr>
          <p:nvPr/>
        </p:nvPicPr>
        <p:blipFill>
          <a:blip r:embed="rId4">
            <a:extLst>
              <a:ext uri="{28A0092B-C50C-407E-A947-70E740481C1C}">
                <a14:useLocalDpi xmlns:a14="http://schemas.microsoft.com/office/drawing/2010/main" val="0"/>
              </a:ext>
            </a:extLst>
          </a:blip>
          <a:srcRect r="83816" b="-39856"/>
          <a:stretch/>
        </p:blipFill>
        <p:spPr>
          <a:xfrm>
            <a:off x="8620617" y="4718421"/>
            <a:ext cx="827049" cy="1043935"/>
          </a:xfrm>
          <a:prstGeom prst="rect">
            <a:avLst/>
          </a:prstGeom>
        </p:spPr>
      </p:pic>
      <p:pic>
        <p:nvPicPr>
          <p:cNvPr id="27" name="Kép 26">
            <a:extLst>
              <a:ext uri="{FF2B5EF4-FFF2-40B4-BE49-F238E27FC236}">
                <a16:creationId xmlns:a16="http://schemas.microsoft.com/office/drawing/2014/main" id="{FCBD3B06-01B8-5007-403D-31A0FB33A0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8353" y="4384054"/>
            <a:ext cx="1220016" cy="1220016"/>
          </a:xfrm>
          <a:prstGeom prst="rect">
            <a:avLst/>
          </a:prstGeom>
        </p:spPr>
      </p:pic>
      <p:pic>
        <p:nvPicPr>
          <p:cNvPr id="28" name="Kép 27">
            <a:extLst>
              <a:ext uri="{FF2B5EF4-FFF2-40B4-BE49-F238E27FC236}">
                <a16:creationId xmlns:a16="http://schemas.microsoft.com/office/drawing/2014/main" id="{49ECDEF0-8E30-F5C8-2F50-5D2D47D1CE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7558" y="4162140"/>
            <a:ext cx="1191106" cy="1191106"/>
          </a:xfrm>
          <a:prstGeom prst="rect">
            <a:avLst/>
          </a:prstGeom>
        </p:spPr>
      </p:pic>
      <p:pic>
        <p:nvPicPr>
          <p:cNvPr id="29" name="Kép 28">
            <a:extLst>
              <a:ext uri="{FF2B5EF4-FFF2-40B4-BE49-F238E27FC236}">
                <a16:creationId xmlns:a16="http://schemas.microsoft.com/office/drawing/2014/main" id="{5969B14A-29EC-F094-0476-B88A62DD5D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76571" y="3833812"/>
            <a:ext cx="1849962" cy="1849962"/>
          </a:xfrm>
          <a:prstGeom prst="rect">
            <a:avLst/>
          </a:prstGeom>
        </p:spPr>
      </p:pic>
      <p:pic>
        <p:nvPicPr>
          <p:cNvPr id="11" name="Picture 10">
            <a:extLst>
              <a:ext uri="{FF2B5EF4-FFF2-40B4-BE49-F238E27FC236}">
                <a16:creationId xmlns:a16="http://schemas.microsoft.com/office/drawing/2014/main" id="{21982DD8-D83D-AEEF-3CE7-0F6759EA25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94096" y="2984500"/>
            <a:ext cx="2716902" cy="2716902"/>
          </a:xfrm>
          <a:prstGeom prst="rect">
            <a:avLst/>
          </a:prstGeom>
        </p:spPr>
      </p:pic>
    </p:spTree>
    <p:extLst>
      <p:ext uri="{BB962C8B-B14F-4D97-AF65-F5344CB8AC3E}">
        <p14:creationId xmlns:p14="http://schemas.microsoft.com/office/powerpoint/2010/main" val="538944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09B6DC39-2964-1CD5-A805-20700326FA5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13A0DF3-E844-3E2E-3D8A-41AB801B39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5713" y="1828800"/>
            <a:ext cx="6803018" cy="3614103"/>
          </a:xfrm>
          <a:prstGeom prst="rect">
            <a:avLst/>
          </a:prstGeom>
        </p:spPr>
      </p:pic>
      <p:sp>
        <p:nvSpPr>
          <p:cNvPr id="2" name="Cím 1">
            <a:extLst>
              <a:ext uri="{FF2B5EF4-FFF2-40B4-BE49-F238E27FC236}">
                <a16:creationId xmlns:a16="http://schemas.microsoft.com/office/drawing/2014/main" id="{E10B6501-9FF1-EB2E-794B-49884F693D42}"/>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Final boss</a:t>
            </a:r>
          </a:p>
        </p:txBody>
      </p:sp>
      <p:sp>
        <p:nvSpPr>
          <p:cNvPr id="3" name="Tartalom helye 2">
            <a:extLst>
              <a:ext uri="{FF2B5EF4-FFF2-40B4-BE49-F238E27FC236}">
                <a16:creationId xmlns:a16="http://schemas.microsoft.com/office/drawing/2014/main" id="{71DB180C-4F45-D63B-F997-F0A029E6CCDA}"/>
              </a:ext>
            </a:extLst>
          </p:cNvPr>
          <p:cNvSpPr>
            <a:spLocks noGrp="1"/>
          </p:cNvSpPr>
          <p:nvPr>
            <p:ph idx="1"/>
          </p:nvPr>
        </p:nvSpPr>
        <p:spPr>
          <a:xfrm>
            <a:off x="2678430" y="2215516"/>
            <a:ext cx="9032500" cy="4351338"/>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Giant ruined mech/golem</a:t>
            </a:r>
          </a:p>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Attacks with its arms</a:t>
            </a:r>
          </a:p>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Limited vulnerability</a:t>
            </a:r>
          </a:p>
        </p:txBody>
      </p:sp>
    </p:spTree>
    <p:extLst>
      <p:ext uri="{BB962C8B-B14F-4D97-AF65-F5344CB8AC3E}">
        <p14:creationId xmlns:p14="http://schemas.microsoft.com/office/powerpoint/2010/main" val="203000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962</TotalTime>
  <Words>2644</Words>
  <Application>Microsoft Office PowerPoint</Application>
  <PresentationFormat>Widescreen</PresentationFormat>
  <Paragraphs>289</Paragraphs>
  <Slides>31</Slides>
  <Notes>26</Notes>
  <HiddenSlides>0</HiddenSlides>
  <MMClips>14</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Calibri Light</vt:lpstr>
      <vt:lpstr>Yu Gothic UI Semibold</vt:lpstr>
      <vt:lpstr>Yu Gothic</vt:lpstr>
      <vt:lpstr>Arial</vt:lpstr>
      <vt:lpstr>Enchanted Land</vt:lpstr>
      <vt:lpstr>Pixellari</vt:lpstr>
      <vt:lpstr>Calibri</vt:lpstr>
      <vt:lpstr>Rajjah Famillia Medium</vt:lpstr>
      <vt:lpstr>Yu Gothic UI</vt:lpstr>
      <vt:lpstr>Office-téma</vt:lpstr>
      <vt:lpstr>Arcalite</vt:lpstr>
      <vt:lpstr>A prezentáció felépítése</vt:lpstr>
      <vt:lpstr>A feladat</vt:lpstr>
      <vt:lpstr>A megoldásunk</vt:lpstr>
      <vt:lpstr>Munka felosztása</vt:lpstr>
      <vt:lpstr>Introducing the game</vt:lpstr>
      <vt:lpstr>Room logic</vt:lpstr>
      <vt:lpstr>Enemies &amp; Bosses</vt:lpstr>
      <vt:lpstr>Final boss</vt:lpstr>
      <vt:lpstr>Player &amp; Items</vt:lpstr>
      <vt:lpstr>Settings</vt:lpstr>
      <vt:lpstr>Saving &amp; Loading</vt:lpstr>
      <vt:lpstr>Database &amp; Website connection</vt:lpstr>
      <vt:lpstr>the Database</vt:lpstr>
      <vt:lpstr>the Database</vt:lpstr>
      <vt:lpstr>The database</vt:lpstr>
      <vt:lpstr>The database</vt:lpstr>
      <vt:lpstr>the Database</vt:lpstr>
      <vt:lpstr>The website</vt:lpstr>
      <vt:lpstr>A weboldal részei – a főoldal</vt:lpstr>
      <vt:lpstr>A weboldal részei – a bejelentkezés</vt:lpstr>
      <vt:lpstr>A weboldal részei – a profil oldal</vt:lpstr>
      <vt:lpstr>A weboldal részei – a lexikon</vt:lpstr>
      <vt:lpstr>A weboldal részei – a ranglisták</vt:lpstr>
      <vt:lpstr>A weboldal funkcionaltása</vt:lpstr>
      <vt:lpstr>Az API</vt:lpstr>
      <vt:lpstr>Kommunikáció az API-al</vt:lpstr>
      <vt:lpstr>Tesztelés</vt:lpstr>
      <vt:lpstr>Egyéb használt technológiák</vt:lpstr>
      <vt:lpstr>Továbbfejlesztési lehetőségek</vt:lpstr>
      <vt:lpstr>Köszönjük a figyelmet!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Arcalite</dc:title>
  <dc:creator>3116TAN-11</dc:creator>
  <cp:lastModifiedBy>Borka Bakó (boronkay.edu.hu)</cp:lastModifiedBy>
  <cp:revision>297</cp:revision>
  <dcterms:created xsi:type="dcterms:W3CDTF">2025-04-08T08:22:30Z</dcterms:created>
  <dcterms:modified xsi:type="dcterms:W3CDTF">2025-04-11T07:08:22Z</dcterms:modified>
</cp:coreProperties>
</file>